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Finger Paint" charset="1" panose="020B0506040000020004"/>
      <p:regular r:id="rId22"/>
    </p:embeddedFont>
    <p:embeddedFont>
      <p:font typeface="Open Sans Bold" charset="1" panose="00000000000000000000"/>
      <p:regular r:id="rId23"/>
    </p:embeddedFont>
    <p:embeddedFont>
      <p:font typeface="Open Sans" charset="1" panose="00000000000000000000"/>
      <p:regular r:id="rId24"/>
    </p:embeddedFont>
    <p:embeddedFont>
      <p:font typeface="Open Sans Bold Italics" charset="1" panose="000000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svg" Type="http://schemas.openxmlformats.org/officeDocument/2006/relationships/image"/><Relationship Id="rId11" Target="../media/image7.png" Type="http://schemas.openxmlformats.org/officeDocument/2006/relationships/image"/><Relationship Id="rId12" Target="../media/image8.svg" Type="http://schemas.openxmlformats.org/officeDocument/2006/relationships/image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4.pn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jpe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svg" Type="http://schemas.openxmlformats.org/officeDocument/2006/relationships/image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21.png" Type="http://schemas.openxmlformats.org/officeDocument/2006/relationships/image"/><Relationship Id="rId2" Target="../media/image1.jpeg" Type="http://schemas.openxmlformats.org/officeDocument/2006/relationships/image"/><Relationship Id="rId3" Target="../media/image20.png" Type="http://schemas.openxmlformats.org/officeDocument/2006/relationships/image"/><Relationship Id="rId4" Target="../media/image4.pn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svg" Type="http://schemas.openxmlformats.org/officeDocument/2006/relationships/image"/><Relationship Id="rId11" Target="../media/image27.jpeg" Type="http://schemas.openxmlformats.org/officeDocument/2006/relationships/image"/><Relationship Id="rId12" Target="../media/image28.jpeg" Type="http://schemas.openxmlformats.org/officeDocument/2006/relationships/image"/><Relationship Id="rId13" Target="../media/image4.png" Type="http://schemas.openxmlformats.org/officeDocument/2006/relationships/image"/><Relationship Id="rId14" Target="../media/image29.png" Type="http://schemas.openxmlformats.org/officeDocument/2006/relationships/image"/><Relationship Id="rId15" Target="../media/image30.svg" Type="http://schemas.openxmlformats.org/officeDocument/2006/relationships/image"/><Relationship Id="rId2" Target="../media/image1.jpeg" Type="http://schemas.openxmlformats.org/officeDocument/2006/relationships/image"/><Relationship Id="rId3" Target="../media/image20.png" Type="http://schemas.openxmlformats.org/officeDocument/2006/relationships/image"/><Relationship Id="rId4" Target="../media/image22.jpe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23.png" Type="http://schemas.openxmlformats.org/officeDocument/2006/relationships/image"/><Relationship Id="rId8" Target="../media/image24.sv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29.png" Type="http://schemas.openxmlformats.org/officeDocument/2006/relationships/image"/><Relationship Id="rId12" Target="../media/image30.svg" Type="http://schemas.openxmlformats.org/officeDocument/2006/relationships/image"/><Relationship Id="rId13" Target="../media/image33.png" Type="http://schemas.openxmlformats.org/officeDocument/2006/relationships/image"/><Relationship Id="rId2" Target="../media/image1.jpeg" Type="http://schemas.openxmlformats.org/officeDocument/2006/relationships/image"/><Relationship Id="rId3" Target="../media/image20.png" Type="http://schemas.openxmlformats.org/officeDocument/2006/relationships/image"/><Relationship Id="rId4" Target="../media/image31.jpe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32.jpe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29.png" Type="http://schemas.openxmlformats.org/officeDocument/2006/relationships/image"/><Relationship Id="rId12" Target="../media/image30.svg" Type="http://schemas.openxmlformats.org/officeDocument/2006/relationships/image"/><Relationship Id="rId13" Target="../media/image36.jpeg" Type="http://schemas.openxmlformats.org/officeDocument/2006/relationships/image"/><Relationship Id="rId2" Target="../media/image1.jpeg" Type="http://schemas.openxmlformats.org/officeDocument/2006/relationships/image"/><Relationship Id="rId3" Target="../media/image20.png" Type="http://schemas.openxmlformats.org/officeDocument/2006/relationships/image"/><Relationship Id="rId4" Target="../media/image34.jpe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35.jpe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jpeg" Type="http://schemas.openxmlformats.org/officeDocument/2006/relationships/image"/><Relationship Id="rId7" Target="../media/image40.jpeg" Type="http://schemas.openxmlformats.org/officeDocument/2006/relationships/image"/><Relationship Id="rId8" Target="../media/image4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42.jpeg" Type="http://schemas.openxmlformats.org/officeDocument/2006/relationships/image"/><Relationship Id="rId5" Target="../media/image43.jpeg" Type="http://schemas.openxmlformats.org/officeDocument/2006/relationships/image"/><Relationship Id="rId6" Target="../media/image44.jpeg" Type="http://schemas.openxmlformats.org/officeDocument/2006/relationships/image"/><Relationship Id="rId7" Target="../media/image45.png" Type="http://schemas.openxmlformats.org/officeDocument/2006/relationships/image"/><Relationship Id="rId8" Target="../media/image4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47.png" Type="http://schemas.openxmlformats.org/officeDocument/2006/relationships/image"/><Relationship Id="rId5" Target="../media/image48.png" Type="http://schemas.openxmlformats.org/officeDocument/2006/relationships/image"/><Relationship Id="rId6" Target="../media/image49.svg" Type="http://schemas.openxmlformats.org/officeDocument/2006/relationships/image"/><Relationship Id="rId7" Target="../media/image50.png" Type="http://schemas.openxmlformats.org/officeDocument/2006/relationships/image"/><Relationship Id="rId8" Target="../media/image5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2.jpeg" Type="http://schemas.openxmlformats.org/officeDocument/2006/relationships/image"/><Relationship Id="rId5" Target="../media/image53.png" Type="http://schemas.openxmlformats.org/officeDocument/2006/relationships/image"/><Relationship Id="rId6" Target="../media/image54.jpeg" Type="http://schemas.openxmlformats.org/officeDocument/2006/relationships/image"/><Relationship Id="rId7" Target="../media/image55.png" Type="http://schemas.openxmlformats.org/officeDocument/2006/relationships/image"/><Relationship Id="rId8" Target="../media/image56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7.jpeg" Type="http://schemas.openxmlformats.org/officeDocument/2006/relationships/image"/><Relationship Id="rId5" Target="../media/image58.jpeg" Type="http://schemas.openxmlformats.org/officeDocument/2006/relationships/image"/><Relationship Id="rId6" Target="../media/image59.jpeg" Type="http://schemas.openxmlformats.org/officeDocument/2006/relationships/image"/><Relationship Id="rId7" Target="../media/image60.png" Type="http://schemas.openxmlformats.org/officeDocument/2006/relationships/image"/><Relationship Id="rId8" Target="../media/image61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8.jpeg" Type="http://schemas.openxmlformats.org/officeDocument/2006/relationships/image"/><Relationship Id="rId11" Target="../media/image69.jpeg" Type="http://schemas.openxmlformats.org/officeDocument/2006/relationships/image"/><Relationship Id="rId12" Target="../media/image70.png" Type="http://schemas.openxmlformats.org/officeDocument/2006/relationships/image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62.png" Type="http://schemas.openxmlformats.org/officeDocument/2006/relationships/image"/><Relationship Id="rId5" Target="../media/image63.svg" Type="http://schemas.openxmlformats.org/officeDocument/2006/relationships/image"/><Relationship Id="rId6" Target="../media/image64.jpeg" Type="http://schemas.openxmlformats.org/officeDocument/2006/relationships/image"/><Relationship Id="rId7" Target="../media/image65.jpeg" Type="http://schemas.openxmlformats.org/officeDocument/2006/relationships/image"/><Relationship Id="rId8" Target="../media/image66.jpeg" Type="http://schemas.openxmlformats.org/officeDocument/2006/relationships/image"/><Relationship Id="rId9" Target="../media/image67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5.jpeg" Type="http://schemas.openxmlformats.org/officeDocument/2006/relationships/image"/><Relationship Id="rId11" Target="../media/image76.png" Type="http://schemas.openxmlformats.org/officeDocument/2006/relationships/image"/><Relationship Id="rId12" Target="../media/image77.svg" Type="http://schemas.openxmlformats.org/officeDocument/2006/relationships/image"/><Relationship Id="rId2" Target="../media/image1.jpeg" Type="http://schemas.openxmlformats.org/officeDocument/2006/relationships/image"/><Relationship Id="rId3" Target="../media/image71.png" Type="http://schemas.openxmlformats.org/officeDocument/2006/relationships/image"/><Relationship Id="rId4" Target="../media/image72.svg" Type="http://schemas.openxmlformats.org/officeDocument/2006/relationships/image"/><Relationship Id="rId5" Target="../media/image4.pn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73.jpeg" Type="http://schemas.openxmlformats.org/officeDocument/2006/relationships/image"/><Relationship Id="rId9" Target="../media/image74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8.png" Type="http://schemas.openxmlformats.org/officeDocument/2006/relationships/image"/><Relationship Id="rId11" Target="../media/image79.svg" Type="http://schemas.openxmlformats.org/officeDocument/2006/relationships/image"/><Relationship Id="rId12" Target="../media/image80.png" Type="http://schemas.openxmlformats.org/officeDocument/2006/relationships/image"/><Relationship Id="rId13" Target="../media/image81.svg" Type="http://schemas.openxmlformats.org/officeDocument/2006/relationships/image"/><Relationship Id="rId14" Target="../media/image82.png" Type="http://schemas.openxmlformats.org/officeDocument/2006/relationships/image"/><Relationship Id="rId15" Target="../media/image83.svg" Type="http://schemas.openxmlformats.org/officeDocument/2006/relationships/image"/><Relationship Id="rId16" Target="../media/image48.png" Type="http://schemas.openxmlformats.org/officeDocument/2006/relationships/image"/><Relationship Id="rId17" Target="../media/image49.svg" Type="http://schemas.openxmlformats.org/officeDocument/2006/relationships/image"/><Relationship Id="rId18" Target="../media/image84.png" Type="http://schemas.openxmlformats.org/officeDocument/2006/relationships/image"/><Relationship Id="rId19" Target="../media/image85.svg" Type="http://schemas.openxmlformats.org/officeDocument/2006/relationships/image"/><Relationship Id="rId2" Target="../media/image1.jpeg" Type="http://schemas.openxmlformats.org/officeDocument/2006/relationships/image"/><Relationship Id="rId20" Target="../media/image86.png" Type="http://schemas.openxmlformats.org/officeDocument/2006/relationships/image"/><Relationship Id="rId21" Target="../media/image87.svg" Type="http://schemas.openxmlformats.org/officeDocument/2006/relationships/image"/><Relationship Id="rId3" Target="../media/image71.png" Type="http://schemas.openxmlformats.org/officeDocument/2006/relationships/image"/><Relationship Id="rId4" Target="../media/image72.svg" Type="http://schemas.openxmlformats.org/officeDocument/2006/relationships/image"/><Relationship Id="rId5" Target="../media/image4.pn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2.png" Type="http://schemas.openxmlformats.org/officeDocument/2006/relationships/image"/><Relationship Id="rId11" Target="../media/image83.svg" Type="http://schemas.openxmlformats.org/officeDocument/2006/relationships/image"/><Relationship Id="rId12" Target="../media/image48.png" Type="http://schemas.openxmlformats.org/officeDocument/2006/relationships/image"/><Relationship Id="rId13" Target="../media/image49.svg" Type="http://schemas.openxmlformats.org/officeDocument/2006/relationships/image"/><Relationship Id="rId14" Target="../media/image84.png" Type="http://schemas.openxmlformats.org/officeDocument/2006/relationships/image"/><Relationship Id="rId15" Target="../media/image85.svg" Type="http://schemas.openxmlformats.org/officeDocument/2006/relationships/image"/><Relationship Id="rId16" Target="../media/image86.png" Type="http://schemas.openxmlformats.org/officeDocument/2006/relationships/image"/><Relationship Id="rId17" Target="../media/image87.svg" Type="http://schemas.openxmlformats.org/officeDocument/2006/relationships/image"/><Relationship Id="rId2" Target="../media/image1.jpeg" Type="http://schemas.openxmlformats.org/officeDocument/2006/relationships/image"/><Relationship Id="rId3" Target="../media/image71.png" Type="http://schemas.openxmlformats.org/officeDocument/2006/relationships/image"/><Relationship Id="rId4" Target="../media/image72.svg" Type="http://schemas.openxmlformats.org/officeDocument/2006/relationships/image"/><Relationship Id="rId5" Target="../media/image4.png" Type="http://schemas.openxmlformats.org/officeDocument/2006/relationships/image"/><Relationship Id="rId6" Target="../media/image78.png" Type="http://schemas.openxmlformats.org/officeDocument/2006/relationships/image"/><Relationship Id="rId7" Target="../media/image79.svg" Type="http://schemas.openxmlformats.org/officeDocument/2006/relationships/image"/><Relationship Id="rId8" Target="../media/image80.png" Type="http://schemas.openxmlformats.org/officeDocument/2006/relationships/image"/><Relationship Id="rId9" Target="../media/image8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08508" y="215571"/>
            <a:ext cx="17882134" cy="9855857"/>
          </a:xfrm>
          <a:custGeom>
            <a:avLst/>
            <a:gdLst/>
            <a:ahLst/>
            <a:cxnLst/>
            <a:rect r="r" b="b" t="t" l="l"/>
            <a:pathLst>
              <a:path h="9855857" w="17882134">
                <a:moveTo>
                  <a:pt x="0" y="0"/>
                </a:moveTo>
                <a:lnTo>
                  <a:pt x="17882135" y="0"/>
                </a:lnTo>
                <a:lnTo>
                  <a:pt x="17882135" y="9855858"/>
                </a:lnTo>
                <a:lnTo>
                  <a:pt x="0" y="98558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1758092" y="516754"/>
            <a:ext cx="1636512" cy="489151"/>
            <a:chOff x="0" y="0"/>
            <a:chExt cx="2182016" cy="65220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0" y="0"/>
                  </a:moveTo>
                  <a:lnTo>
                    <a:pt x="2181987" y="0"/>
                  </a:lnTo>
                  <a:lnTo>
                    <a:pt x="2181987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10" id="10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5">
                <a:alphaModFix amt="35000"/>
              </a:blip>
              <a:stretch>
                <a:fillRect l="-25281" t="0" r="-25283" b="-8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6576069" y="7892249"/>
            <a:ext cx="4785528" cy="1366051"/>
          </a:xfrm>
          <a:custGeom>
            <a:avLst/>
            <a:gdLst/>
            <a:ahLst/>
            <a:cxnLst/>
            <a:rect r="r" b="b" t="t" l="l"/>
            <a:pathLst>
              <a:path h="1366051" w="4785528">
                <a:moveTo>
                  <a:pt x="0" y="0"/>
                </a:moveTo>
                <a:lnTo>
                  <a:pt x="4785528" y="0"/>
                </a:lnTo>
                <a:lnTo>
                  <a:pt x="4785528" y="1366051"/>
                </a:lnTo>
                <a:lnTo>
                  <a:pt x="0" y="13660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6" t="0" r="-26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866928" y="3785386"/>
            <a:ext cx="1653180" cy="1811253"/>
          </a:xfrm>
          <a:custGeom>
            <a:avLst/>
            <a:gdLst/>
            <a:ahLst/>
            <a:cxnLst/>
            <a:rect r="r" b="b" t="t" l="l"/>
            <a:pathLst>
              <a:path h="1811253" w="1653180">
                <a:moveTo>
                  <a:pt x="0" y="0"/>
                </a:moveTo>
                <a:lnTo>
                  <a:pt x="1653180" y="0"/>
                </a:lnTo>
                <a:lnTo>
                  <a:pt x="1653180" y="1811253"/>
                </a:lnTo>
                <a:lnTo>
                  <a:pt x="0" y="18112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95" r="0" b="-95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0">
            <a:off x="1674585" y="2710269"/>
            <a:ext cx="1653180" cy="1811253"/>
          </a:xfrm>
          <a:custGeom>
            <a:avLst/>
            <a:gdLst/>
            <a:ahLst/>
            <a:cxnLst/>
            <a:rect r="r" b="b" t="t" l="l"/>
            <a:pathLst>
              <a:path h="1811253" w="1653180">
                <a:moveTo>
                  <a:pt x="1653180" y="0"/>
                </a:moveTo>
                <a:lnTo>
                  <a:pt x="0" y="0"/>
                </a:lnTo>
                <a:lnTo>
                  <a:pt x="0" y="1811253"/>
                </a:lnTo>
                <a:lnTo>
                  <a:pt x="1653180" y="1811253"/>
                </a:lnTo>
                <a:lnTo>
                  <a:pt x="165318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95" r="0" b="-95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4263732" y="1591169"/>
            <a:ext cx="9971687" cy="6171112"/>
            <a:chOff x="0" y="0"/>
            <a:chExt cx="13295583" cy="822814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295582" cy="8228150"/>
            </a:xfrm>
            <a:custGeom>
              <a:avLst/>
              <a:gdLst/>
              <a:ahLst/>
              <a:cxnLst/>
              <a:rect r="r" b="b" t="t" l="l"/>
              <a:pathLst>
                <a:path h="8228150" w="13295582">
                  <a:moveTo>
                    <a:pt x="0" y="0"/>
                  </a:moveTo>
                  <a:lnTo>
                    <a:pt x="13295582" y="0"/>
                  </a:lnTo>
                  <a:lnTo>
                    <a:pt x="13295582" y="8228150"/>
                  </a:lnTo>
                  <a:lnTo>
                    <a:pt x="0" y="82281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13295583" cy="82567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128"/>
                </a:lnSpc>
              </a:pPr>
              <a:r>
                <a:rPr lang="en-US" sz="6503" spc="-19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„Berde Áron” Közgazdasági Líceum</a:t>
              </a:r>
            </a:p>
            <a:p>
              <a:pPr algn="ctr">
                <a:lnSpc>
                  <a:spcPts val="8128"/>
                </a:lnSpc>
              </a:pPr>
            </a:p>
            <a:p>
              <a:pPr algn="ctr">
                <a:lnSpc>
                  <a:spcPts val="8128"/>
                </a:lnSpc>
              </a:pPr>
              <a:r>
                <a:rPr lang="en-US" sz="6503" spc="-19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 Liceul Economic „Berde Áron”</a:t>
              </a:r>
            </a:p>
            <a:p>
              <a:pPr algn="ctr">
                <a:lnSpc>
                  <a:spcPts val="8128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362595" y="8186077"/>
            <a:ext cx="5212475" cy="1705655"/>
            <a:chOff x="0" y="0"/>
            <a:chExt cx="6949967" cy="227420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949966" cy="2274207"/>
            </a:xfrm>
            <a:custGeom>
              <a:avLst/>
              <a:gdLst/>
              <a:ahLst/>
              <a:cxnLst/>
              <a:rect r="r" b="b" t="t" l="l"/>
              <a:pathLst>
                <a:path h="2274207" w="6949966">
                  <a:moveTo>
                    <a:pt x="0" y="0"/>
                  </a:moveTo>
                  <a:lnTo>
                    <a:pt x="6949966" y="0"/>
                  </a:lnTo>
                  <a:lnTo>
                    <a:pt x="6949966" y="2274207"/>
                  </a:lnTo>
                  <a:lnTo>
                    <a:pt x="0" y="22742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6949967" cy="229325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087"/>
                </a:lnSpc>
              </a:pPr>
              <a:r>
                <a:rPr lang="en-US" b="true" sz="3269" spc="3">
                  <a:solidFill>
                    <a:srgbClr val="0D776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2025-2026 TANÉV</a:t>
              </a:r>
            </a:p>
            <a:p>
              <a:pPr algn="ctr">
                <a:lnSpc>
                  <a:spcPts val="4087"/>
                </a:lnSpc>
              </a:pPr>
            </a:p>
            <a:p>
              <a:pPr algn="ctr">
                <a:lnSpc>
                  <a:spcPts val="4087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0" y="7167563"/>
            <a:ext cx="4117066" cy="1260159"/>
          </a:xfrm>
          <a:custGeom>
            <a:avLst/>
            <a:gdLst/>
            <a:ahLst/>
            <a:cxnLst/>
            <a:rect r="r" b="b" t="t" l="l"/>
            <a:pathLst>
              <a:path h="1260159" w="4117066">
                <a:moveTo>
                  <a:pt x="0" y="0"/>
                </a:moveTo>
                <a:lnTo>
                  <a:pt x="4117066" y="0"/>
                </a:lnTo>
                <a:lnTo>
                  <a:pt x="4117066" y="1260159"/>
                </a:lnTo>
                <a:lnTo>
                  <a:pt x="0" y="126015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176" r="0" b="-176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14170934" y="7167563"/>
            <a:ext cx="4117066" cy="1260159"/>
          </a:xfrm>
          <a:custGeom>
            <a:avLst/>
            <a:gdLst/>
            <a:ahLst/>
            <a:cxnLst/>
            <a:rect r="r" b="b" t="t" l="l"/>
            <a:pathLst>
              <a:path h="1260159" w="4117066">
                <a:moveTo>
                  <a:pt x="4117066" y="0"/>
                </a:moveTo>
                <a:lnTo>
                  <a:pt x="0" y="0"/>
                </a:lnTo>
                <a:lnTo>
                  <a:pt x="0" y="1260159"/>
                </a:lnTo>
                <a:lnTo>
                  <a:pt x="4117066" y="1260159"/>
                </a:lnTo>
                <a:lnTo>
                  <a:pt x="4117066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176" r="0" b="-176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80826" y="-180826"/>
            <a:ext cx="18649649" cy="10827807"/>
          </a:xfrm>
          <a:custGeom>
            <a:avLst/>
            <a:gdLst/>
            <a:ahLst/>
            <a:cxnLst/>
            <a:rect r="r" b="b" t="t" l="l"/>
            <a:pathLst>
              <a:path h="10827807" w="18649649">
                <a:moveTo>
                  <a:pt x="0" y="0"/>
                </a:moveTo>
                <a:lnTo>
                  <a:pt x="18649648" y="0"/>
                </a:lnTo>
                <a:lnTo>
                  <a:pt x="18649648" y="10827807"/>
                </a:lnTo>
                <a:lnTo>
                  <a:pt x="0" y="108278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1758092" y="516754"/>
            <a:ext cx="1636512" cy="489151"/>
            <a:chOff x="0" y="0"/>
            <a:chExt cx="2182016" cy="65220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0" y="0"/>
                  </a:moveTo>
                  <a:lnTo>
                    <a:pt x="2181987" y="0"/>
                  </a:lnTo>
                  <a:lnTo>
                    <a:pt x="2181987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10" id="10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5">
                <a:alphaModFix amt="35000"/>
              </a:blip>
              <a:stretch>
                <a:fillRect l="-25281" t="0" r="-25283" b="-8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636750" y="4823614"/>
            <a:ext cx="17125987" cy="7531992"/>
          </a:xfrm>
          <a:custGeom>
            <a:avLst/>
            <a:gdLst/>
            <a:ahLst/>
            <a:cxnLst/>
            <a:rect r="r" b="b" t="t" l="l"/>
            <a:pathLst>
              <a:path h="7531992" w="17125987">
                <a:moveTo>
                  <a:pt x="0" y="0"/>
                </a:moveTo>
                <a:lnTo>
                  <a:pt x="17125987" y="0"/>
                </a:lnTo>
                <a:lnTo>
                  <a:pt x="17125987" y="7531992"/>
                </a:lnTo>
                <a:lnTo>
                  <a:pt x="0" y="75319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-3918072" y="2429340"/>
            <a:ext cx="23045218" cy="8958462"/>
            <a:chOff x="0" y="0"/>
            <a:chExt cx="30726958" cy="1194461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0726887" cy="11944732"/>
            </a:xfrm>
            <a:custGeom>
              <a:avLst/>
              <a:gdLst/>
              <a:ahLst/>
              <a:cxnLst/>
              <a:rect r="r" b="b" t="t" l="l"/>
              <a:pathLst>
                <a:path h="11944732" w="30726887">
                  <a:moveTo>
                    <a:pt x="30485969" y="10997692"/>
                  </a:moveTo>
                  <a:cubicBezTo>
                    <a:pt x="29911548" y="11131424"/>
                    <a:pt x="29478731" y="10838435"/>
                    <a:pt x="28981146" y="10997692"/>
                  </a:cubicBezTo>
                  <a:cubicBezTo>
                    <a:pt x="28579446" y="11180699"/>
                    <a:pt x="27744294" y="11007979"/>
                    <a:pt x="27208352" y="11583036"/>
                  </a:cubicBezTo>
                  <a:cubicBezTo>
                    <a:pt x="26953211" y="11303127"/>
                    <a:pt x="26569163" y="11704193"/>
                    <a:pt x="25408635" y="11570589"/>
                  </a:cubicBezTo>
                  <a:cubicBezTo>
                    <a:pt x="25404318" y="11762867"/>
                    <a:pt x="25147905" y="11342624"/>
                    <a:pt x="25023445" y="11557636"/>
                  </a:cubicBezTo>
                  <a:cubicBezTo>
                    <a:pt x="24893397" y="11617706"/>
                    <a:pt x="24994743" y="11637391"/>
                    <a:pt x="24837262" y="11431524"/>
                  </a:cubicBezTo>
                  <a:cubicBezTo>
                    <a:pt x="24753570" y="11556111"/>
                    <a:pt x="24679148" y="11695176"/>
                    <a:pt x="24317198" y="11589131"/>
                  </a:cubicBezTo>
                  <a:cubicBezTo>
                    <a:pt x="23489411" y="11406632"/>
                    <a:pt x="24047323" y="10897108"/>
                    <a:pt x="22779989" y="11563097"/>
                  </a:cubicBezTo>
                  <a:cubicBezTo>
                    <a:pt x="22534626" y="11806555"/>
                    <a:pt x="21988145" y="10784460"/>
                    <a:pt x="21706712" y="11630152"/>
                  </a:cubicBezTo>
                  <a:cubicBezTo>
                    <a:pt x="21599906" y="11527917"/>
                    <a:pt x="21630385" y="11419078"/>
                    <a:pt x="21305647" y="11616182"/>
                  </a:cubicBezTo>
                  <a:cubicBezTo>
                    <a:pt x="20913089" y="11016235"/>
                    <a:pt x="21085809" y="11944731"/>
                    <a:pt x="20320381" y="11216513"/>
                  </a:cubicBezTo>
                  <a:cubicBezTo>
                    <a:pt x="19813651" y="11650980"/>
                    <a:pt x="19899756" y="11286872"/>
                    <a:pt x="18987643" y="11401172"/>
                  </a:cubicBezTo>
                  <a:cubicBezTo>
                    <a:pt x="18958306" y="11456416"/>
                    <a:pt x="18550508" y="10859643"/>
                    <a:pt x="18352770" y="11052937"/>
                  </a:cubicBezTo>
                  <a:cubicBezTo>
                    <a:pt x="17989550" y="11356213"/>
                    <a:pt x="18372328" y="10534142"/>
                    <a:pt x="17430369" y="11143869"/>
                  </a:cubicBezTo>
                  <a:cubicBezTo>
                    <a:pt x="17050004" y="11156315"/>
                    <a:pt x="16446246" y="11057763"/>
                    <a:pt x="16083026" y="11174730"/>
                  </a:cubicBezTo>
                  <a:cubicBezTo>
                    <a:pt x="15025115" y="11338814"/>
                    <a:pt x="13780261" y="10194672"/>
                    <a:pt x="13125196" y="10995533"/>
                  </a:cubicBezTo>
                  <a:cubicBezTo>
                    <a:pt x="12468987" y="10971149"/>
                    <a:pt x="13128244" y="10620249"/>
                    <a:pt x="12584302" y="10957052"/>
                  </a:cubicBezTo>
                  <a:cubicBezTo>
                    <a:pt x="12198476" y="10933176"/>
                    <a:pt x="11669775" y="10691749"/>
                    <a:pt x="10854817" y="11090783"/>
                  </a:cubicBezTo>
                  <a:cubicBezTo>
                    <a:pt x="10389615" y="10692765"/>
                    <a:pt x="9378061" y="11210417"/>
                    <a:pt x="8549005" y="11402695"/>
                  </a:cubicBezTo>
                  <a:cubicBezTo>
                    <a:pt x="7946517" y="11173587"/>
                    <a:pt x="8314563" y="11022076"/>
                    <a:pt x="7332980" y="10990580"/>
                  </a:cubicBezTo>
                  <a:cubicBezTo>
                    <a:pt x="7307961" y="11164443"/>
                    <a:pt x="6723126" y="10367264"/>
                    <a:pt x="5962396" y="10719816"/>
                  </a:cubicBezTo>
                  <a:cubicBezTo>
                    <a:pt x="5550281" y="10434955"/>
                    <a:pt x="5535041" y="10347833"/>
                    <a:pt x="4868418" y="10200513"/>
                  </a:cubicBezTo>
                  <a:cubicBezTo>
                    <a:pt x="4812919" y="9981692"/>
                    <a:pt x="4439920" y="10469626"/>
                    <a:pt x="3894709" y="9984994"/>
                  </a:cubicBezTo>
                  <a:cubicBezTo>
                    <a:pt x="3948430" y="10104120"/>
                    <a:pt x="3101086" y="10165335"/>
                    <a:pt x="2393569" y="10140950"/>
                  </a:cubicBezTo>
                  <a:cubicBezTo>
                    <a:pt x="2153031" y="10311511"/>
                    <a:pt x="1521206" y="10264394"/>
                    <a:pt x="1366139" y="9794875"/>
                  </a:cubicBezTo>
                  <a:cubicBezTo>
                    <a:pt x="1411986" y="9605391"/>
                    <a:pt x="256286" y="10043414"/>
                    <a:pt x="64008" y="9167876"/>
                  </a:cubicBezTo>
                  <a:cubicBezTo>
                    <a:pt x="91948" y="7722235"/>
                    <a:pt x="0" y="6221222"/>
                    <a:pt x="93726" y="4832223"/>
                  </a:cubicBezTo>
                  <a:cubicBezTo>
                    <a:pt x="39624" y="4692015"/>
                    <a:pt x="185928" y="4767834"/>
                    <a:pt x="758571" y="4554474"/>
                  </a:cubicBezTo>
                  <a:cubicBezTo>
                    <a:pt x="730504" y="4557141"/>
                    <a:pt x="1101090" y="4520946"/>
                    <a:pt x="1427607" y="4108831"/>
                  </a:cubicBezTo>
                  <a:cubicBezTo>
                    <a:pt x="1879346" y="4070985"/>
                    <a:pt x="2474595" y="3924681"/>
                    <a:pt x="2878709" y="3738499"/>
                  </a:cubicBezTo>
                  <a:cubicBezTo>
                    <a:pt x="3824986" y="3429254"/>
                    <a:pt x="5507990" y="3671951"/>
                    <a:pt x="8178927" y="3231642"/>
                  </a:cubicBezTo>
                  <a:cubicBezTo>
                    <a:pt x="8703310" y="3103880"/>
                    <a:pt x="9522587" y="2976626"/>
                    <a:pt x="10257028" y="2788158"/>
                  </a:cubicBezTo>
                  <a:cubicBezTo>
                    <a:pt x="10484104" y="2910586"/>
                    <a:pt x="10719816" y="2065782"/>
                    <a:pt x="11772265" y="2341372"/>
                  </a:cubicBezTo>
                  <a:cubicBezTo>
                    <a:pt x="12365609" y="1959102"/>
                    <a:pt x="13612876" y="1825879"/>
                    <a:pt x="14191614" y="1577848"/>
                  </a:cubicBezTo>
                  <a:cubicBezTo>
                    <a:pt x="14745336" y="1826387"/>
                    <a:pt x="15537053" y="1534033"/>
                    <a:pt x="16164688" y="1528572"/>
                  </a:cubicBezTo>
                  <a:cubicBezTo>
                    <a:pt x="17259936" y="1507490"/>
                    <a:pt x="15756255" y="1192784"/>
                    <a:pt x="18933161" y="1051560"/>
                  </a:cubicBezTo>
                  <a:cubicBezTo>
                    <a:pt x="19489928" y="1265428"/>
                    <a:pt x="20003390" y="1236726"/>
                    <a:pt x="20886040" y="1072134"/>
                  </a:cubicBezTo>
                  <a:cubicBezTo>
                    <a:pt x="21573998" y="1193927"/>
                    <a:pt x="21845778" y="1268095"/>
                    <a:pt x="22404960" y="1111123"/>
                  </a:cubicBezTo>
                  <a:cubicBezTo>
                    <a:pt x="23412196" y="879856"/>
                    <a:pt x="24413465" y="532765"/>
                    <a:pt x="26028777" y="166243"/>
                  </a:cubicBezTo>
                  <a:cubicBezTo>
                    <a:pt x="26141046" y="47625"/>
                    <a:pt x="26020778" y="244729"/>
                    <a:pt x="27218004" y="171704"/>
                  </a:cubicBezTo>
                  <a:cubicBezTo>
                    <a:pt x="27294331" y="178181"/>
                    <a:pt x="27431619" y="526415"/>
                    <a:pt x="27885898" y="277241"/>
                  </a:cubicBezTo>
                  <a:cubicBezTo>
                    <a:pt x="28102561" y="399669"/>
                    <a:pt x="29166694" y="270256"/>
                    <a:pt x="29604971" y="0"/>
                  </a:cubicBezTo>
                  <a:cubicBezTo>
                    <a:pt x="29708094" y="10287"/>
                    <a:pt x="30238064" y="214884"/>
                    <a:pt x="30336362" y="33528"/>
                  </a:cubicBezTo>
                  <a:cubicBezTo>
                    <a:pt x="30726887" y="2047367"/>
                    <a:pt x="30222189" y="4124579"/>
                    <a:pt x="30521402" y="6213094"/>
                  </a:cubicBezTo>
                  <a:cubicBezTo>
                    <a:pt x="30379798" y="7832217"/>
                    <a:pt x="30484828" y="9214612"/>
                    <a:pt x="30485969" y="10997692"/>
                  </a:cubicBezTo>
                  <a:close/>
                </a:path>
              </a:pathLst>
            </a:custGeom>
            <a:blipFill>
              <a:blip r:embed="rId8"/>
              <a:stretch>
                <a:fillRect l="-165" t="-36715" r="-674" b="-39418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674585" y="547215"/>
            <a:ext cx="15029148" cy="1876425"/>
            <a:chOff x="0" y="0"/>
            <a:chExt cx="20038864" cy="25019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038864" cy="2501900"/>
            </a:xfrm>
            <a:custGeom>
              <a:avLst/>
              <a:gdLst/>
              <a:ahLst/>
              <a:cxnLst/>
              <a:rect r="r" b="b" t="t" l="l"/>
              <a:pathLst>
                <a:path h="2501900" w="20038864">
                  <a:moveTo>
                    <a:pt x="0" y="0"/>
                  </a:moveTo>
                  <a:lnTo>
                    <a:pt x="20038864" y="0"/>
                  </a:lnTo>
                  <a:lnTo>
                    <a:pt x="20038864" y="2501900"/>
                  </a:lnTo>
                  <a:lnTo>
                    <a:pt x="0" y="25019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20038864" cy="25304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Kedves VIII-ik osztályos tanulók, üdvözlünk az iskolánkban!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-182780" y="3361178"/>
            <a:ext cx="3714730" cy="1137011"/>
          </a:xfrm>
          <a:custGeom>
            <a:avLst/>
            <a:gdLst/>
            <a:ahLst/>
            <a:cxnLst/>
            <a:rect r="r" b="b" t="t" l="l"/>
            <a:pathLst>
              <a:path h="1137011" w="3714730">
                <a:moveTo>
                  <a:pt x="0" y="0"/>
                </a:moveTo>
                <a:lnTo>
                  <a:pt x="3714730" y="0"/>
                </a:lnTo>
                <a:lnTo>
                  <a:pt x="3714730" y="1137011"/>
                </a:lnTo>
                <a:lnTo>
                  <a:pt x="0" y="113701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134" r="0" b="-134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291984" y="969811"/>
            <a:ext cx="967316" cy="1059808"/>
          </a:xfrm>
          <a:custGeom>
            <a:avLst/>
            <a:gdLst/>
            <a:ahLst/>
            <a:cxnLst/>
            <a:rect r="r" b="b" t="t" l="l"/>
            <a:pathLst>
              <a:path h="1059808" w="967316">
                <a:moveTo>
                  <a:pt x="0" y="0"/>
                </a:moveTo>
                <a:lnTo>
                  <a:pt x="967316" y="0"/>
                </a:lnTo>
                <a:lnTo>
                  <a:pt x="967316" y="1059808"/>
                </a:lnTo>
                <a:lnTo>
                  <a:pt x="0" y="10598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110" r="0" b="-11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56926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-5400000">
            <a:off x="1758092" y="516754"/>
            <a:ext cx="1636512" cy="489151"/>
            <a:chOff x="0" y="0"/>
            <a:chExt cx="2182016" cy="6522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0" y="0"/>
                  </a:moveTo>
                  <a:lnTo>
                    <a:pt x="2181987" y="0"/>
                  </a:lnTo>
                  <a:lnTo>
                    <a:pt x="2181987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9" id="9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3">
                <a:alphaModFix amt="35000"/>
              </a:blip>
              <a:stretch>
                <a:fillRect l="-25281" t="0" r="-25283" b="-8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674585" y="303270"/>
            <a:ext cx="483779" cy="313861"/>
          </a:xfrm>
          <a:custGeom>
            <a:avLst/>
            <a:gdLst/>
            <a:ahLst/>
            <a:cxnLst/>
            <a:rect r="r" b="b" t="t" l="l"/>
            <a:pathLst>
              <a:path h="313861" w="483779">
                <a:moveTo>
                  <a:pt x="0" y="0"/>
                </a:moveTo>
                <a:lnTo>
                  <a:pt x="483779" y="0"/>
                </a:lnTo>
                <a:lnTo>
                  <a:pt x="483779" y="313861"/>
                </a:lnTo>
                <a:lnTo>
                  <a:pt x="0" y="313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32" t="0" r="-132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50195" y="3075596"/>
            <a:ext cx="879048" cy="901282"/>
          </a:xfrm>
          <a:custGeom>
            <a:avLst/>
            <a:gdLst/>
            <a:ahLst/>
            <a:cxnLst/>
            <a:rect r="r" b="b" t="t" l="l"/>
            <a:pathLst>
              <a:path h="901282" w="879048">
                <a:moveTo>
                  <a:pt x="0" y="0"/>
                </a:moveTo>
                <a:lnTo>
                  <a:pt x="879048" y="0"/>
                </a:lnTo>
                <a:lnTo>
                  <a:pt x="879048" y="901282"/>
                </a:lnTo>
                <a:lnTo>
                  <a:pt x="0" y="9012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264" t="0" r="-1264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313653" y="3283748"/>
            <a:ext cx="552131" cy="386569"/>
            <a:chOff x="0" y="0"/>
            <a:chExt cx="736175" cy="51542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36175" cy="515425"/>
            </a:xfrm>
            <a:custGeom>
              <a:avLst/>
              <a:gdLst/>
              <a:ahLst/>
              <a:cxnLst/>
              <a:rect r="r" b="b" t="t" l="l"/>
              <a:pathLst>
                <a:path h="515425" w="736175">
                  <a:moveTo>
                    <a:pt x="0" y="0"/>
                  </a:moveTo>
                  <a:lnTo>
                    <a:pt x="736175" y="0"/>
                  </a:lnTo>
                  <a:lnTo>
                    <a:pt x="736175" y="515425"/>
                  </a:lnTo>
                  <a:lnTo>
                    <a:pt x="0" y="5154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736175" cy="5630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36"/>
                </a:lnSpc>
              </a:pPr>
              <a:r>
                <a:rPr lang="en-US" sz="2312" b="true">
                  <a:solidFill>
                    <a:srgbClr val="0D776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01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078327" y="4900803"/>
            <a:ext cx="879048" cy="901282"/>
          </a:xfrm>
          <a:custGeom>
            <a:avLst/>
            <a:gdLst/>
            <a:ahLst/>
            <a:cxnLst/>
            <a:rect r="r" b="b" t="t" l="l"/>
            <a:pathLst>
              <a:path h="901282" w="879048">
                <a:moveTo>
                  <a:pt x="0" y="0"/>
                </a:moveTo>
                <a:lnTo>
                  <a:pt x="879048" y="0"/>
                </a:lnTo>
                <a:lnTo>
                  <a:pt x="879048" y="901282"/>
                </a:lnTo>
                <a:lnTo>
                  <a:pt x="0" y="9012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264" t="0" r="-1264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200725" y="5143500"/>
            <a:ext cx="552131" cy="386569"/>
            <a:chOff x="0" y="0"/>
            <a:chExt cx="736175" cy="51542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36175" cy="515425"/>
            </a:xfrm>
            <a:custGeom>
              <a:avLst/>
              <a:gdLst/>
              <a:ahLst/>
              <a:cxnLst/>
              <a:rect r="r" b="b" t="t" l="l"/>
              <a:pathLst>
                <a:path h="515425" w="736175">
                  <a:moveTo>
                    <a:pt x="0" y="0"/>
                  </a:moveTo>
                  <a:lnTo>
                    <a:pt x="736175" y="0"/>
                  </a:lnTo>
                  <a:lnTo>
                    <a:pt x="736175" y="515425"/>
                  </a:lnTo>
                  <a:lnTo>
                    <a:pt x="0" y="5154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736175" cy="5630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36"/>
                </a:lnSpc>
              </a:pPr>
              <a:r>
                <a:rPr lang="en-US" sz="2312" b="true">
                  <a:solidFill>
                    <a:srgbClr val="0D776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02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078327" y="7249704"/>
            <a:ext cx="879048" cy="901282"/>
          </a:xfrm>
          <a:custGeom>
            <a:avLst/>
            <a:gdLst/>
            <a:ahLst/>
            <a:cxnLst/>
            <a:rect r="r" b="b" t="t" l="l"/>
            <a:pathLst>
              <a:path h="901282" w="879048">
                <a:moveTo>
                  <a:pt x="0" y="0"/>
                </a:moveTo>
                <a:lnTo>
                  <a:pt x="879048" y="0"/>
                </a:lnTo>
                <a:lnTo>
                  <a:pt x="879048" y="901282"/>
                </a:lnTo>
                <a:lnTo>
                  <a:pt x="0" y="9012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264" t="0" r="-1264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241785" y="7507060"/>
            <a:ext cx="552131" cy="386569"/>
            <a:chOff x="0" y="0"/>
            <a:chExt cx="736175" cy="51542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36175" cy="515425"/>
            </a:xfrm>
            <a:custGeom>
              <a:avLst/>
              <a:gdLst/>
              <a:ahLst/>
              <a:cxnLst/>
              <a:rect r="r" b="b" t="t" l="l"/>
              <a:pathLst>
                <a:path h="515425" w="736175">
                  <a:moveTo>
                    <a:pt x="0" y="0"/>
                  </a:moveTo>
                  <a:lnTo>
                    <a:pt x="736175" y="0"/>
                  </a:lnTo>
                  <a:lnTo>
                    <a:pt x="736175" y="515425"/>
                  </a:lnTo>
                  <a:lnTo>
                    <a:pt x="0" y="5154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736175" cy="5630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36"/>
                </a:lnSpc>
              </a:pPr>
              <a:r>
                <a:rPr lang="en-US" sz="2312" b="true">
                  <a:solidFill>
                    <a:srgbClr val="0D776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03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343354" y="7116029"/>
            <a:ext cx="14494130" cy="2187580"/>
            <a:chOff x="0" y="0"/>
            <a:chExt cx="19325507" cy="291677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9325507" cy="2916774"/>
            </a:xfrm>
            <a:custGeom>
              <a:avLst/>
              <a:gdLst/>
              <a:ahLst/>
              <a:cxnLst/>
              <a:rect r="r" b="b" t="t" l="l"/>
              <a:pathLst>
                <a:path h="2916774" w="19325507">
                  <a:moveTo>
                    <a:pt x="0" y="0"/>
                  </a:moveTo>
                  <a:lnTo>
                    <a:pt x="19325507" y="0"/>
                  </a:lnTo>
                  <a:lnTo>
                    <a:pt x="19325507" y="2916774"/>
                  </a:lnTo>
                  <a:lnTo>
                    <a:pt x="0" y="29167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19325507" cy="296439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198"/>
                </a:lnSpc>
              </a:pPr>
              <a:r>
                <a:rPr lang="en-US" sz="29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A szakmai képzések mellett az általános műveltségi tantárgyak oktatása is magas szinten történik, bizonyítja ezt a számos versenyen, vetélkedőn és pályázaton szerzett díjak száma.</a:t>
              </a:r>
            </a:p>
            <a:p>
              <a:pPr algn="ctr">
                <a:lnSpc>
                  <a:spcPts val="4198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170353" y="8851296"/>
            <a:ext cx="3165647" cy="968947"/>
          </a:xfrm>
          <a:custGeom>
            <a:avLst/>
            <a:gdLst/>
            <a:ahLst/>
            <a:cxnLst/>
            <a:rect r="r" b="b" t="t" l="l"/>
            <a:pathLst>
              <a:path h="968947" w="3165647">
                <a:moveTo>
                  <a:pt x="0" y="0"/>
                </a:moveTo>
                <a:lnTo>
                  <a:pt x="3165647" y="0"/>
                </a:lnTo>
                <a:lnTo>
                  <a:pt x="3165647" y="968947"/>
                </a:lnTo>
                <a:lnTo>
                  <a:pt x="0" y="9689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36" r="0" b="-36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6506195" y="8583767"/>
            <a:ext cx="1128566" cy="1236476"/>
          </a:xfrm>
          <a:custGeom>
            <a:avLst/>
            <a:gdLst/>
            <a:ahLst/>
            <a:cxnLst/>
            <a:rect r="r" b="b" t="t" l="l"/>
            <a:pathLst>
              <a:path h="1236476" w="1128566">
                <a:moveTo>
                  <a:pt x="0" y="0"/>
                </a:moveTo>
                <a:lnTo>
                  <a:pt x="1128566" y="0"/>
                </a:lnTo>
                <a:lnTo>
                  <a:pt x="1128566" y="1236476"/>
                </a:lnTo>
                <a:lnTo>
                  <a:pt x="0" y="12364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45" t="0" r="-145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1517851" y="150663"/>
            <a:ext cx="15552627" cy="2208952"/>
            <a:chOff x="0" y="0"/>
            <a:chExt cx="20736837" cy="294527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0736837" cy="2945270"/>
            </a:xfrm>
            <a:custGeom>
              <a:avLst/>
              <a:gdLst/>
              <a:ahLst/>
              <a:cxnLst/>
              <a:rect r="r" b="b" t="t" l="l"/>
              <a:pathLst>
                <a:path h="2945270" w="20736837">
                  <a:moveTo>
                    <a:pt x="0" y="0"/>
                  </a:moveTo>
                  <a:lnTo>
                    <a:pt x="20736837" y="0"/>
                  </a:lnTo>
                  <a:lnTo>
                    <a:pt x="20736837" y="2945270"/>
                  </a:lnTo>
                  <a:lnTo>
                    <a:pt x="0" y="29452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20736837" cy="29738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Egy kölönleges suli, ahol a szakma és élmény kéz a kézben jár!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2158364" y="4890770"/>
            <a:ext cx="15775558" cy="2187580"/>
            <a:chOff x="0" y="0"/>
            <a:chExt cx="21034077" cy="2916774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1034077" cy="2916774"/>
            </a:xfrm>
            <a:custGeom>
              <a:avLst/>
              <a:gdLst/>
              <a:ahLst/>
              <a:cxnLst/>
              <a:rect r="r" b="b" t="t" l="l"/>
              <a:pathLst>
                <a:path h="2916774" w="21034077">
                  <a:moveTo>
                    <a:pt x="0" y="0"/>
                  </a:moveTo>
                  <a:lnTo>
                    <a:pt x="21034077" y="0"/>
                  </a:lnTo>
                  <a:lnTo>
                    <a:pt x="21034077" y="2916774"/>
                  </a:lnTo>
                  <a:lnTo>
                    <a:pt x="0" y="29167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47625"/>
              <a:ext cx="21034077" cy="296439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198"/>
                </a:lnSpc>
              </a:pPr>
              <a:r>
                <a:rPr lang="en-US" sz="29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A 2020/2021-es tanévben iskolánk Európai Uniós szabványoknak megfelelő gasztronómiai laboratóriummal, fodrász-kozmetikai szalonnal, tornateremmel szaktermekkel fogadja a diákokat.</a:t>
              </a:r>
            </a:p>
            <a:p>
              <a:pPr algn="ctr">
                <a:lnSpc>
                  <a:spcPts val="4198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136947" y="3075596"/>
            <a:ext cx="15122353" cy="1101812"/>
            <a:chOff x="0" y="0"/>
            <a:chExt cx="20163137" cy="146908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0163137" cy="1469082"/>
            </a:xfrm>
            <a:custGeom>
              <a:avLst/>
              <a:gdLst/>
              <a:ahLst/>
              <a:cxnLst/>
              <a:rect r="r" b="b" t="t" l="l"/>
              <a:pathLst>
                <a:path h="1469082" w="20163137">
                  <a:moveTo>
                    <a:pt x="0" y="0"/>
                  </a:moveTo>
                  <a:lnTo>
                    <a:pt x="20163137" y="0"/>
                  </a:lnTo>
                  <a:lnTo>
                    <a:pt x="20163137" y="1469082"/>
                  </a:lnTo>
                  <a:lnTo>
                    <a:pt x="0" y="14690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9525"/>
              <a:ext cx="20163137" cy="14786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750"/>
                </a:lnSpc>
              </a:pPr>
              <a:r>
                <a:rPr lang="en-US" sz="30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Iskolánk a szolgáltatások területén nyújt szakmai képzést, szakközépiskolában, szakiskolában és technikumban egyaránt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6132" y="6279834"/>
            <a:ext cx="6069443" cy="3793261"/>
            <a:chOff x="0" y="0"/>
            <a:chExt cx="8092591" cy="505768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92567" cy="5057648"/>
            </a:xfrm>
            <a:custGeom>
              <a:avLst/>
              <a:gdLst/>
              <a:ahLst/>
              <a:cxnLst/>
              <a:rect r="r" b="b" t="t" l="l"/>
              <a:pathLst>
                <a:path h="5057648" w="8092567">
                  <a:moveTo>
                    <a:pt x="0" y="0"/>
                  </a:moveTo>
                  <a:lnTo>
                    <a:pt x="8092567" y="0"/>
                  </a:lnTo>
                  <a:lnTo>
                    <a:pt x="8092567" y="5057648"/>
                  </a:lnTo>
                  <a:lnTo>
                    <a:pt x="0" y="5057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6335" r="0" b="-633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830774" y="7747370"/>
            <a:ext cx="4680158" cy="1364218"/>
            <a:chOff x="0" y="0"/>
            <a:chExt cx="6240211" cy="181895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240211" cy="1818958"/>
            </a:xfrm>
            <a:custGeom>
              <a:avLst/>
              <a:gdLst/>
              <a:ahLst/>
              <a:cxnLst/>
              <a:rect r="r" b="b" t="t" l="l"/>
              <a:pathLst>
                <a:path h="1818958" w="6240211">
                  <a:moveTo>
                    <a:pt x="0" y="0"/>
                  </a:moveTo>
                  <a:lnTo>
                    <a:pt x="6240211" y="0"/>
                  </a:lnTo>
                  <a:lnTo>
                    <a:pt x="6240211" y="1818958"/>
                  </a:lnTo>
                  <a:lnTo>
                    <a:pt x="0" y="18189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6240211" cy="182848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842"/>
                </a:lnSpc>
              </a:pPr>
              <a:r>
                <a:rPr lang="en-US" sz="2274" b="true">
                  <a:solidFill>
                    <a:srgbClr val="0D776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Az egyéni képességek és érdeklődési területek felfedezésének támogatása</a:t>
              </a:r>
            </a:p>
            <a:p>
              <a:pPr algn="ctr">
                <a:lnSpc>
                  <a:spcPts val="2465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-5400000">
            <a:off x="1758092" y="516754"/>
            <a:ext cx="1636512" cy="489151"/>
            <a:chOff x="0" y="0"/>
            <a:chExt cx="2182016" cy="65220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0" y="0"/>
                  </a:moveTo>
                  <a:lnTo>
                    <a:pt x="2181987" y="0"/>
                  </a:lnTo>
                  <a:lnTo>
                    <a:pt x="2181987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14" id="14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4">
                <a:alphaModFix amt="35000"/>
              </a:blip>
              <a:stretch>
                <a:fillRect l="-25281" t="0" r="-25283" b="-8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true" flipV="false" rot="-10193053">
            <a:off x="6545022" y="2736859"/>
            <a:ext cx="4117066" cy="1260159"/>
          </a:xfrm>
          <a:custGeom>
            <a:avLst/>
            <a:gdLst/>
            <a:ahLst/>
            <a:cxnLst/>
            <a:rect r="r" b="b" t="t" l="l"/>
            <a:pathLst>
              <a:path h="1260159" w="4117066">
                <a:moveTo>
                  <a:pt x="4117066" y="0"/>
                </a:moveTo>
                <a:lnTo>
                  <a:pt x="0" y="0"/>
                </a:lnTo>
                <a:lnTo>
                  <a:pt x="0" y="1260159"/>
                </a:lnTo>
                <a:lnTo>
                  <a:pt x="4117066" y="1260159"/>
                </a:lnTo>
                <a:lnTo>
                  <a:pt x="411706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76" r="0" b="-176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6470322" y="282071"/>
            <a:ext cx="950388" cy="1041261"/>
          </a:xfrm>
          <a:custGeom>
            <a:avLst/>
            <a:gdLst/>
            <a:ahLst/>
            <a:cxnLst/>
            <a:rect r="r" b="b" t="t" l="l"/>
            <a:pathLst>
              <a:path h="1041261" w="950388">
                <a:moveTo>
                  <a:pt x="950388" y="0"/>
                </a:moveTo>
                <a:lnTo>
                  <a:pt x="0" y="0"/>
                </a:lnTo>
                <a:lnTo>
                  <a:pt x="0" y="1041261"/>
                </a:lnTo>
                <a:lnTo>
                  <a:pt x="950388" y="1041261"/>
                </a:lnTo>
                <a:lnTo>
                  <a:pt x="95038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200" r="0" b="-20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054110" y="5365680"/>
            <a:ext cx="3896654" cy="3892620"/>
          </a:xfrm>
          <a:custGeom>
            <a:avLst/>
            <a:gdLst/>
            <a:ahLst/>
            <a:cxnLst/>
            <a:rect r="r" b="b" t="t" l="l"/>
            <a:pathLst>
              <a:path h="3892620" w="3896654">
                <a:moveTo>
                  <a:pt x="0" y="0"/>
                </a:moveTo>
                <a:lnTo>
                  <a:pt x="3896654" y="0"/>
                </a:lnTo>
                <a:lnTo>
                  <a:pt x="3896654" y="3892620"/>
                </a:lnTo>
                <a:lnTo>
                  <a:pt x="0" y="38926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173" r="0" b="-173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7778689" y="6596990"/>
            <a:ext cx="2447494" cy="1368877"/>
            <a:chOff x="0" y="0"/>
            <a:chExt cx="3263326" cy="18251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263326" cy="1825169"/>
            </a:xfrm>
            <a:custGeom>
              <a:avLst/>
              <a:gdLst/>
              <a:ahLst/>
              <a:cxnLst/>
              <a:rect r="r" b="b" t="t" l="l"/>
              <a:pathLst>
                <a:path h="1825169" w="3263326">
                  <a:moveTo>
                    <a:pt x="0" y="0"/>
                  </a:moveTo>
                  <a:lnTo>
                    <a:pt x="3263326" y="0"/>
                  </a:lnTo>
                  <a:lnTo>
                    <a:pt x="3263326" y="1825169"/>
                  </a:lnTo>
                  <a:lnTo>
                    <a:pt x="0" y="18251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263326" cy="187279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736"/>
                </a:lnSpc>
              </a:pPr>
              <a:r>
                <a:rPr lang="en-US" sz="1955" b="true">
                  <a:solidFill>
                    <a:srgbClr val="0D776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Kiváló pedagógusok, akik elkötelezettek a diákok sikerében</a:t>
              </a: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0950764" y="1083818"/>
            <a:ext cx="3896654" cy="3892620"/>
          </a:xfrm>
          <a:custGeom>
            <a:avLst/>
            <a:gdLst/>
            <a:ahLst/>
            <a:cxnLst/>
            <a:rect r="r" b="b" t="t" l="l"/>
            <a:pathLst>
              <a:path h="3892620" w="3896654">
                <a:moveTo>
                  <a:pt x="0" y="0"/>
                </a:moveTo>
                <a:lnTo>
                  <a:pt x="3896654" y="0"/>
                </a:lnTo>
                <a:lnTo>
                  <a:pt x="3896654" y="3892620"/>
                </a:lnTo>
                <a:lnTo>
                  <a:pt x="0" y="38926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173" r="0" b="-173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11405699" y="2194878"/>
            <a:ext cx="2986783" cy="1670500"/>
            <a:chOff x="0" y="0"/>
            <a:chExt cx="3263326" cy="182516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263326" cy="1825169"/>
            </a:xfrm>
            <a:custGeom>
              <a:avLst/>
              <a:gdLst/>
              <a:ahLst/>
              <a:cxnLst/>
              <a:rect r="r" b="b" t="t" l="l"/>
              <a:pathLst>
                <a:path h="1825169" w="3263326">
                  <a:moveTo>
                    <a:pt x="0" y="0"/>
                  </a:moveTo>
                  <a:lnTo>
                    <a:pt x="3263326" y="0"/>
                  </a:lnTo>
                  <a:lnTo>
                    <a:pt x="3263326" y="1825169"/>
                  </a:lnTo>
                  <a:lnTo>
                    <a:pt x="0" y="18251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263326" cy="187279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736"/>
                </a:lnSpc>
              </a:pPr>
              <a:r>
                <a:rPr lang="en-US" sz="1955" b="true">
                  <a:solidFill>
                    <a:srgbClr val="0D776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Pozitív és inspiráló környezet, ahol a diákok örömmel tanulnak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323809" y="6481412"/>
            <a:ext cx="4964191" cy="3591683"/>
            <a:chOff x="0" y="0"/>
            <a:chExt cx="6618921" cy="478891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618859" cy="4788916"/>
            </a:xfrm>
            <a:custGeom>
              <a:avLst/>
              <a:gdLst/>
              <a:ahLst/>
              <a:cxnLst/>
              <a:rect r="r" b="b" t="t" l="l"/>
              <a:pathLst>
                <a:path h="4788916" w="6618859">
                  <a:moveTo>
                    <a:pt x="0" y="0"/>
                  </a:moveTo>
                  <a:lnTo>
                    <a:pt x="6618859" y="0"/>
                  </a:lnTo>
                  <a:lnTo>
                    <a:pt x="6618859" y="4788916"/>
                  </a:lnTo>
                  <a:lnTo>
                    <a:pt x="0" y="47889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74" t="0" r="-1375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3999618" y="7952243"/>
            <a:ext cx="4182798" cy="954473"/>
            <a:chOff x="0" y="0"/>
            <a:chExt cx="6618921" cy="151037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618922" cy="1510373"/>
            </a:xfrm>
            <a:custGeom>
              <a:avLst/>
              <a:gdLst/>
              <a:ahLst/>
              <a:cxnLst/>
              <a:rect r="r" b="b" t="t" l="l"/>
              <a:pathLst>
                <a:path h="1510373" w="6618922">
                  <a:moveTo>
                    <a:pt x="0" y="0"/>
                  </a:moveTo>
                  <a:lnTo>
                    <a:pt x="6618922" y="0"/>
                  </a:lnTo>
                  <a:lnTo>
                    <a:pt x="6618922" y="1510373"/>
                  </a:lnTo>
                  <a:lnTo>
                    <a:pt x="0" y="15103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0"/>
              <a:ext cx="6618921" cy="151037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2989"/>
                </a:lnSpc>
              </a:pPr>
              <a:r>
                <a:rPr lang="en-US" sz="2391" b="true">
                  <a:solidFill>
                    <a:srgbClr val="0D776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 diákok motivációjának és érdeklődésének ösztönzése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028700" y="321689"/>
            <a:ext cx="10353751" cy="933450"/>
            <a:chOff x="0" y="0"/>
            <a:chExt cx="13805001" cy="12446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3805001" cy="1244600"/>
            </a:xfrm>
            <a:custGeom>
              <a:avLst/>
              <a:gdLst/>
              <a:ahLst/>
              <a:cxnLst/>
              <a:rect r="r" b="b" t="t" l="l"/>
              <a:pathLst>
                <a:path h="1244600" w="13805001">
                  <a:moveTo>
                    <a:pt x="0" y="0"/>
                  </a:moveTo>
                  <a:lnTo>
                    <a:pt x="13805001" y="0"/>
                  </a:lnTo>
                  <a:lnTo>
                    <a:pt x="13805001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28575"/>
              <a:ext cx="13805001" cy="12731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Iskolai célok és értékek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478859" y="1499715"/>
            <a:ext cx="6575250" cy="3429072"/>
            <a:chOff x="0" y="0"/>
            <a:chExt cx="8767000" cy="4572096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767064" cy="4572127"/>
            </a:xfrm>
            <a:custGeom>
              <a:avLst/>
              <a:gdLst/>
              <a:ahLst/>
              <a:cxnLst/>
              <a:rect r="r" b="b" t="t" l="l"/>
              <a:pathLst>
                <a:path h="4572127" w="8767064">
                  <a:moveTo>
                    <a:pt x="0" y="0"/>
                  </a:moveTo>
                  <a:lnTo>
                    <a:pt x="8767064" y="0"/>
                  </a:lnTo>
                  <a:lnTo>
                    <a:pt x="8767064" y="4572127"/>
                  </a:lnTo>
                  <a:lnTo>
                    <a:pt x="0" y="45721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-3336" r="0" b="-3335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307495" y="2385097"/>
            <a:ext cx="6917978" cy="1366053"/>
            <a:chOff x="0" y="0"/>
            <a:chExt cx="9004888" cy="1778143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9004888" cy="1778143"/>
            </a:xfrm>
            <a:custGeom>
              <a:avLst/>
              <a:gdLst/>
              <a:ahLst/>
              <a:cxnLst/>
              <a:rect r="r" b="b" t="t" l="l"/>
              <a:pathLst>
                <a:path h="1778143" w="9004888">
                  <a:moveTo>
                    <a:pt x="0" y="0"/>
                  </a:moveTo>
                  <a:lnTo>
                    <a:pt x="9004888" y="0"/>
                  </a:lnTo>
                  <a:lnTo>
                    <a:pt x="9004888" y="1778143"/>
                  </a:lnTo>
                  <a:lnTo>
                    <a:pt x="0" y="17781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9525"/>
              <a:ext cx="9004888" cy="178766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558"/>
                </a:lnSpc>
              </a:pPr>
              <a:r>
                <a:rPr lang="en-US" sz="2846" b="true">
                  <a:solidFill>
                    <a:srgbClr val="0D776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Célunk: jó szakemberek nevelése, támogató, inspiráló tanulási környezet kialakítása</a:t>
              </a:r>
            </a:p>
          </p:txBody>
        </p:sp>
      </p:grpSp>
      <p:sp>
        <p:nvSpPr>
          <p:cNvPr name="Freeform 38" id="38"/>
          <p:cNvSpPr/>
          <p:nvPr/>
        </p:nvSpPr>
        <p:spPr>
          <a:xfrm flipH="true" flipV="true" rot="-8442246">
            <a:off x="13514418" y="4888581"/>
            <a:ext cx="3201304" cy="979861"/>
          </a:xfrm>
          <a:custGeom>
            <a:avLst/>
            <a:gdLst/>
            <a:ahLst/>
            <a:cxnLst/>
            <a:rect r="r" b="b" t="t" l="l"/>
            <a:pathLst>
              <a:path h="979861" w="3201304">
                <a:moveTo>
                  <a:pt x="3201304" y="979861"/>
                </a:moveTo>
                <a:lnTo>
                  <a:pt x="0" y="979861"/>
                </a:lnTo>
                <a:lnTo>
                  <a:pt x="0" y="0"/>
                </a:lnTo>
                <a:lnTo>
                  <a:pt x="3201304" y="0"/>
                </a:lnTo>
                <a:lnTo>
                  <a:pt x="3201304" y="97986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72" t="0" r="-72" b="0"/>
            </a:stretch>
          </a:blipFill>
        </p:spPr>
      </p:sp>
      <p:sp>
        <p:nvSpPr>
          <p:cNvPr name="Freeform 39" id="39"/>
          <p:cNvSpPr/>
          <p:nvPr/>
        </p:nvSpPr>
        <p:spPr>
          <a:xfrm flipH="true" flipV="false" rot="2004753">
            <a:off x="10955741" y="6587260"/>
            <a:ext cx="3038900" cy="930152"/>
          </a:xfrm>
          <a:custGeom>
            <a:avLst/>
            <a:gdLst/>
            <a:ahLst/>
            <a:cxnLst/>
            <a:rect r="r" b="b" t="t" l="l"/>
            <a:pathLst>
              <a:path h="930152" w="3038900">
                <a:moveTo>
                  <a:pt x="3038900" y="0"/>
                </a:moveTo>
                <a:lnTo>
                  <a:pt x="0" y="0"/>
                </a:lnTo>
                <a:lnTo>
                  <a:pt x="0" y="930152"/>
                </a:lnTo>
                <a:lnTo>
                  <a:pt x="3038900" y="930152"/>
                </a:lnTo>
                <a:lnTo>
                  <a:pt x="303890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7" r="0" b="-27"/>
            </a:stretch>
          </a:blipFill>
        </p:spPr>
      </p:sp>
      <p:sp>
        <p:nvSpPr>
          <p:cNvPr name="Freeform 40" id="40"/>
          <p:cNvSpPr/>
          <p:nvPr/>
        </p:nvSpPr>
        <p:spPr>
          <a:xfrm flipH="true" flipV="false" rot="-710922">
            <a:off x="4667982" y="5234470"/>
            <a:ext cx="3075186" cy="941258"/>
          </a:xfrm>
          <a:custGeom>
            <a:avLst/>
            <a:gdLst/>
            <a:ahLst/>
            <a:cxnLst/>
            <a:rect r="r" b="b" t="t" l="l"/>
            <a:pathLst>
              <a:path h="941258" w="3075186">
                <a:moveTo>
                  <a:pt x="3075186" y="0"/>
                </a:moveTo>
                <a:lnTo>
                  <a:pt x="0" y="0"/>
                </a:lnTo>
                <a:lnTo>
                  <a:pt x="0" y="941258"/>
                </a:lnTo>
                <a:lnTo>
                  <a:pt x="3075186" y="941258"/>
                </a:lnTo>
                <a:lnTo>
                  <a:pt x="30751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6" t="0" r="-86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215242" y="-2724547"/>
            <a:ext cx="10706822" cy="5449093"/>
            <a:chOff x="0" y="0"/>
            <a:chExt cx="14275763" cy="72654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275815" cy="7265416"/>
            </a:xfrm>
            <a:custGeom>
              <a:avLst/>
              <a:gdLst/>
              <a:ahLst/>
              <a:cxnLst/>
              <a:rect r="r" b="b" t="t" l="l"/>
              <a:pathLst>
                <a:path h="7265416" w="14275815">
                  <a:moveTo>
                    <a:pt x="0" y="0"/>
                  </a:moveTo>
                  <a:lnTo>
                    <a:pt x="14275815" y="0"/>
                  </a:lnTo>
                  <a:lnTo>
                    <a:pt x="14275815" y="7265416"/>
                  </a:lnTo>
                  <a:lnTo>
                    <a:pt x="0" y="7265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9180" r="0" b="-1918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83895" y="4746765"/>
            <a:ext cx="5731273" cy="5831226"/>
            <a:chOff x="0" y="0"/>
            <a:chExt cx="6348177" cy="64588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48308" cy="6458652"/>
            </a:xfrm>
            <a:custGeom>
              <a:avLst/>
              <a:gdLst/>
              <a:ahLst/>
              <a:cxnLst/>
              <a:rect r="r" b="b" t="t" l="l"/>
              <a:pathLst>
                <a:path h="6458652" w="6348308">
                  <a:moveTo>
                    <a:pt x="2400405" y="5984117"/>
                  </a:moveTo>
                  <a:cubicBezTo>
                    <a:pt x="2382752" y="5996567"/>
                    <a:pt x="2358073" y="6021626"/>
                    <a:pt x="2336997" y="6027851"/>
                  </a:cubicBezTo>
                  <a:cubicBezTo>
                    <a:pt x="2287640" y="6040301"/>
                    <a:pt x="2234770" y="6034076"/>
                    <a:pt x="2185413" y="6046526"/>
                  </a:cubicBezTo>
                  <a:cubicBezTo>
                    <a:pt x="2150196" y="6052751"/>
                    <a:pt x="2118402" y="6077810"/>
                    <a:pt x="2086698" y="6084036"/>
                  </a:cubicBezTo>
                  <a:cubicBezTo>
                    <a:pt x="1973933" y="6115320"/>
                    <a:pt x="1861077" y="6140220"/>
                    <a:pt x="1744799" y="6171504"/>
                  </a:cubicBezTo>
                  <a:cubicBezTo>
                    <a:pt x="1702467" y="6183954"/>
                    <a:pt x="1660225" y="6183954"/>
                    <a:pt x="1617893" y="6183954"/>
                  </a:cubicBezTo>
                  <a:cubicBezTo>
                    <a:pt x="1617893" y="6177729"/>
                    <a:pt x="1614381" y="6165279"/>
                    <a:pt x="1614381" y="6158895"/>
                  </a:cubicBezTo>
                  <a:cubicBezTo>
                    <a:pt x="1586190" y="6183954"/>
                    <a:pt x="1565023" y="6221304"/>
                    <a:pt x="1543857" y="6215079"/>
                  </a:cubicBezTo>
                  <a:cubicBezTo>
                    <a:pt x="1466309" y="6202629"/>
                    <a:pt x="1406413" y="6302548"/>
                    <a:pt x="1332377" y="6296323"/>
                  </a:cubicBezTo>
                  <a:lnTo>
                    <a:pt x="1283020" y="6296323"/>
                  </a:lnTo>
                  <a:cubicBezTo>
                    <a:pt x="1251316" y="6296323"/>
                    <a:pt x="1219612" y="6296323"/>
                    <a:pt x="1184306" y="6314998"/>
                  </a:cubicBezTo>
                  <a:cubicBezTo>
                    <a:pt x="1173768" y="6296323"/>
                    <a:pt x="1159627" y="6277489"/>
                    <a:pt x="1156114" y="6265039"/>
                  </a:cubicBezTo>
                  <a:cubicBezTo>
                    <a:pt x="1134948" y="6283713"/>
                    <a:pt x="1117385" y="6302548"/>
                    <a:pt x="1103244" y="6314998"/>
                  </a:cubicBezTo>
                  <a:cubicBezTo>
                    <a:pt x="1068028" y="6340057"/>
                    <a:pt x="1032721" y="6371182"/>
                    <a:pt x="997504" y="6396242"/>
                  </a:cubicBezTo>
                  <a:cubicBezTo>
                    <a:pt x="969313" y="6414917"/>
                    <a:pt x="941122" y="6427526"/>
                    <a:pt x="912930" y="6439976"/>
                  </a:cubicBezTo>
                  <a:cubicBezTo>
                    <a:pt x="867086" y="6458652"/>
                    <a:pt x="775486" y="6333832"/>
                    <a:pt x="778999" y="6252589"/>
                  </a:cubicBezTo>
                  <a:cubicBezTo>
                    <a:pt x="778999" y="6240139"/>
                    <a:pt x="789537" y="6227529"/>
                    <a:pt x="793140" y="6221304"/>
                  </a:cubicBezTo>
                  <a:cubicBezTo>
                    <a:pt x="750808" y="6196245"/>
                    <a:pt x="719104" y="6146285"/>
                    <a:pt x="697938" y="6077651"/>
                  </a:cubicBezTo>
                  <a:cubicBezTo>
                    <a:pt x="680284" y="6015242"/>
                    <a:pt x="659209" y="5952672"/>
                    <a:pt x="638043" y="5877813"/>
                  </a:cubicBezTo>
                  <a:cubicBezTo>
                    <a:pt x="662721" y="5840304"/>
                    <a:pt x="694425" y="5796569"/>
                    <a:pt x="726129" y="5752835"/>
                  </a:cubicBezTo>
                  <a:cubicBezTo>
                    <a:pt x="750808" y="5721550"/>
                    <a:pt x="757833" y="5696650"/>
                    <a:pt x="733154" y="5652916"/>
                  </a:cubicBezTo>
                  <a:cubicBezTo>
                    <a:pt x="701450" y="5596732"/>
                    <a:pt x="669746" y="5540547"/>
                    <a:pt x="641465" y="5471753"/>
                  </a:cubicBezTo>
                  <a:cubicBezTo>
                    <a:pt x="623812" y="5434243"/>
                    <a:pt x="623812" y="5378059"/>
                    <a:pt x="609761" y="5334325"/>
                  </a:cubicBezTo>
                  <a:cubicBezTo>
                    <a:pt x="581570" y="5265690"/>
                    <a:pt x="546353" y="5228181"/>
                    <a:pt x="493483" y="5246856"/>
                  </a:cubicBezTo>
                  <a:cubicBezTo>
                    <a:pt x="458267" y="5259306"/>
                    <a:pt x="415935" y="5240631"/>
                    <a:pt x="380718" y="5240631"/>
                  </a:cubicBezTo>
                  <a:cubicBezTo>
                    <a:pt x="363065" y="5209346"/>
                    <a:pt x="338386" y="5178222"/>
                    <a:pt x="324335" y="5134487"/>
                  </a:cubicBezTo>
                  <a:cubicBezTo>
                    <a:pt x="289119" y="5034569"/>
                    <a:pt x="257325" y="4928424"/>
                    <a:pt x="225621" y="4828346"/>
                  </a:cubicBezTo>
                  <a:cubicBezTo>
                    <a:pt x="204455" y="4765937"/>
                    <a:pt x="179776" y="4709593"/>
                    <a:pt x="158610" y="4647183"/>
                  </a:cubicBezTo>
                  <a:cubicBezTo>
                    <a:pt x="148072" y="4615899"/>
                    <a:pt x="148072" y="4572165"/>
                    <a:pt x="148072" y="4541039"/>
                  </a:cubicBezTo>
                  <a:cubicBezTo>
                    <a:pt x="151585" y="4466020"/>
                    <a:pt x="126906" y="4422286"/>
                    <a:pt x="95202" y="4378552"/>
                  </a:cubicBezTo>
                  <a:cubicBezTo>
                    <a:pt x="63498" y="4334818"/>
                    <a:pt x="52870" y="4216064"/>
                    <a:pt x="70523" y="4159879"/>
                  </a:cubicBezTo>
                  <a:cubicBezTo>
                    <a:pt x="49357" y="4128595"/>
                    <a:pt x="28191" y="4097470"/>
                    <a:pt x="0" y="4059961"/>
                  </a:cubicBezTo>
                  <a:cubicBezTo>
                    <a:pt x="49357" y="4010001"/>
                    <a:pt x="88087" y="3972492"/>
                    <a:pt x="126906" y="3928757"/>
                  </a:cubicBezTo>
                  <a:cubicBezTo>
                    <a:pt x="169238" y="3891248"/>
                    <a:pt x="207967" y="3847514"/>
                    <a:pt x="260837" y="3803779"/>
                  </a:cubicBezTo>
                  <a:cubicBezTo>
                    <a:pt x="225621" y="3635066"/>
                    <a:pt x="186801" y="3453904"/>
                    <a:pt x="144559" y="3272901"/>
                  </a:cubicBezTo>
                  <a:cubicBezTo>
                    <a:pt x="162213" y="3247841"/>
                    <a:pt x="179776" y="3222941"/>
                    <a:pt x="193917" y="3197882"/>
                  </a:cubicBezTo>
                  <a:cubicBezTo>
                    <a:pt x="155187" y="3122863"/>
                    <a:pt x="126906" y="3041778"/>
                    <a:pt x="95202" y="2954310"/>
                  </a:cubicBezTo>
                  <a:cubicBezTo>
                    <a:pt x="91689" y="2948084"/>
                    <a:pt x="102227" y="2929250"/>
                    <a:pt x="98715" y="2916800"/>
                  </a:cubicBezTo>
                  <a:cubicBezTo>
                    <a:pt x="95202" y="2873066"/>
                    <a:pt x="88177" y="2829331"/>
                    <a:pt x="81061" y="2785597"/>
                  </a:cubicBezTo>
                  <a:cubicBezTo>
                    <a:pt x="70523" y="2735637"/>
                    <a:pt x="56383" y="2679453"/>
                    <a:pt x="49357" y="2629493"/>
                  </a:cubicBezTo>
                  <a:cubicBezTo>
                    <a:pt x="38819" y="2573309"/>
                    <a:pt x="28191" y="2517124"/>
                    <a:pt x="17653" y="2442106"/>
                  </a:cubicBezTo>
                  <a:cubicBezTo>
                    <a:pt x="77549" y="2385921"/>
                    <a:pt x="133931" y="2304677"/>
                    <a:pt x="215083" y="2292227"/>
                  </a:cubicBezTo>
                  <a:cubicBezTo>
                    <a:pt x="285606" y="2279778"/>
                    <a:pt x="352527" y="2242268"/>
                    <a:pt x="419537" y="2217208"/>
                  </a:cubicBezTo>
                  <a:cubicBezTo>
                    <a:pt x="423050" y="2217208"/>
                    <a:pt x="430075" y="2210983"/>
                    <a:pt x="433678" y="2210983"/>
                  </a:cubicBezTo>
                  <a:cubicBezTo>
                    <a:pt x="557071" y="2173474"/>
                    <a:pt x="557071" y="2167249"/>
                    <a:pt x="507714" y="1967412"/>
                  </a:cubicBezTo>
                  <a:cubicBezTo>
                    <a:pt x="486548" y="1879943"/>
                    <a:pt x="476010" y="1786249"/>
                    <a:pt x="468985" y="1698780"/>
                  </a:cubicBezTo>
                  <a:cubicBezTo>
                    <a:pt x="465472" y="1661270"/>
                    <a:pt x="486638" y="1623761"/>
                    <a:pt x="497176" y="1580026"/>
                  </a:cubicBezTo>
                  <a:cubicBezTo>
                    <a:pt x="493663" y="1580026"/>
                    <a:pt x="490151" y="1567577"/>
                    <a:pt x="483035" y="1561352"/>
                  </a:cubicBezTo>
                  <a:cubicBezTo>
                    <a:pt x="451331" y="1555126"/>
                    <a:pt x="405487" y="1567577"/>
                    <a:pt x="387833" y="1536292"/>
                  </a:cubicBezTo>
                  <a:cubicBezTo>
                    <a:pt x="352617" y="1473883"/>
                    <a:pt x="317310" y="1392639"/>
                    <a:pt x="306772" y="1305170"/>
                  </a:cubicBezTo>
                  <a:cubicBezTo>
                    <a:pt x="278581" y="1124007"/>
                    <a:pt x="264440" y="936619"/>
                    <a:pt x="246877" y="749232"/>
                  </a:cubicBezTo>
                  <a:cubicBezTo>
                    <a:pt x="352436" y="593448"/>
                    <a:pt x="486458" y="580998"/>
                    <a:pt x="609761" y="530879"/>
                  </a:cubicBezTo>
                  <a:cubicBezTo>
                    <a:pt x="676772" y="499594"/>
                    <a:pt x="743692" y="462244"/>
                    <a:pt x="814216" y="430960"/>
                  </a:cubicBezTo>
                  <a:cubicBezTo>
                    <a:pt x="888252" y="399675"/>
                    <a:pt x="962288" y="362325"/>
                    <a:pt x="1036233" y="343491"/>
                  </a:cubicBezTo>
                  <a:cubicBezTo>
                    <a:pt x="1166652" y="305981"/>
                    <a:pt x="1300583" y="274857"/>
                    <a:pt x="1434515" y="243572"/>
                  </a:cubicBezTo>
                  <a:cubicBezTo>
                    <a:pt x="1536742" y="218513"/>
                    <a:pt x="1638969" y="206063"/>
                    <a:pt x="1737684" y="187388"/>
                  </a:cubicBezTo>
                  <a:cubicBezTo>
                    <a:pt x="1868102" y="162328"/>
                    <a:pt x="1995008" y="131203"/>
                    <a:pt x="2125427" y="112369"/>
                  </a:cubicBezTo>
                  <a:cubicBezTo>
                    <a:pt x="2220629" y="99919"/>
                    <a:pt x="2315741" y="124819"/>
                    <a:pt x="2407430" y="93694"/>
                  </a:cubicBezTo>
                  <a:cubicBezTo>
                    <a:pt x="2566040" y="31284"/>
                    <a:pt x="2728163" y="43734"/>
                    <a:pt x="2886773" y="18675"/>
                  </a:cubicBezTo>
                  <a:cubicBezTo>
                    <a:pt x="3027819" y="0"/>
                    <a:pt x="3168776" y="6225"/>
                    <a:pt x="3309823" y="6225"/>
                  </a:cubicBezTo>
                  <a:cubicBezTo>
                    <a:pt x="3447267" y="6225"/>
                    <a:pt x="3581198" y="0"/>
                    <a:pt x="3718732" y="12450"/>
                  </a:cubicBezTo>
                  <a:cubicBezTo>
                    <a:pt x="3909046" y="24900"/>
                    <a:pt x="4102962" y="43734"/>
                    <a:pt x="4293276" y="62409"/>
                  </a:cubicBezTo>
                  <a:cubicBezTo>
                    <a:pt x="4423695" y="74859"/>
                    <a:pt x="4550601" y="81084"/>
                    <a:pt x="4681020" y="99919"/>
                  </a:cubicBezTo>
                  <a:cubicBezTo>
                    <a:pt x="4772709" y="112369"/>
                    <a:pt x="4867821" y="131203"/>
                    <a:pt x="4959510" y="156103"/>
                  </a:cubicBezTo>
                  <a:cubicBezTo>
                    <a:pt x="5079391" y="187388"/>
                    <a:pt x="5202694" y="218513"/>
                    <a:pt x="5322574" y="256022"/>
                  </a:cubicBezTo>
                  <a:cubicBezTo>
                    <a:pt x="5428314" y="287307"/>
                    <a:pt x="5530542" y="331041"/>
                    <a:pt x="5632769" y="374775"/>
                  </a:cubicBezTo>
                  <a:cubicBezTo>
                    <a:pt x="5664473" y="387225"/>
                    <a:pt x="5685639" y="474694"/>
                    <a:pt x="5678614" y="543488"/>
                  </a:cubicBezTo>
                  <a:cubicBezTo>
                    <a:pt x="5675101" y="599673"/>
                    <a:pt x="5671588" y="662242"/>
                    <a:pt x="5671588" y="718426"/>
                  </a:cubicBezTo>
                  <a:cubicBezTo>
                    <a:pt x="5671588" y="805895"/>
                    <a:pt x="5646910" y="849629"/>
                    <a:pt x="5597553" y="862079"/>
                  </a:cubicBezTo>
                  <a:cubicBezTo>
                    <a:pt x="5611693" y="880754"/>
                    <a:pt x="5622231" y="893364"/>
                    <a:pt x="5636282" y="912039"/>
                  </a:cubicBezTo>
                  <a:cubicBezTo>
                    <a:pt x="5611603" y="937098"/>
                    <a:pt x="5586924" y="955773"/>
                    <a:pt x="5562246" y="974448"/>
                  </a:cubicBezTo>
                  <a:cubicBezTo>
                    <a:pt x="5565758" y="993123"/>
                    <a:pt x="5572784" y="1011958"/>
                    <a:pt x="5579899" y="1043082"/>
                  </a:cubicBezTo>
                  <a:lnTo>
                    <a:pt x="5548195" y="1061757"/>
                  </a:lnTo>
                  <a:cubicBezTo>
                    <a:pt x="5555221" y="1074207"/>
                    <a:pt x="5558733" y="1093042"/>
                    <a:pt x="5562336" y="1093042"/>
                  </a:cubicBezTo>
                  <a:cubicBezTo>
                    <a:pt x="5661051" y="1105492"/>
                    <a:pt x="5661051" y="1236695"/>
                    <a:pt x="5664564" y="1355448"/>
                  </a:cubicBezTo>
                  <a:cubicBezTo>
                    <a:pt x="5668076" y="1461592"/>
                    <a:pt x="5664564" y="1567896"/>
                    <a:pt x="5661051" y="1674039"/>
                  </a:cubicBezTo>
                  <a:cubicBezTo>
                    <a:pt x="5661051" y="1705324"/>
                    <a:pt x="5646910" y="1730224"/>
                    <a:pt x="5646910" y="1742674"/>
                  </a:cubicBezTo>
                  <a:cubicBezTo>
                    <a:pt x="5622231" y="1748899"/>
                    <a:pt x="5604578" y="1748899"/>
                    <a:pt x="5590527" y="1755124"/>
                  </a:cubicBezTo>
                  <a:cubicBezTo>
                    <a:pt x="5601065" y="1786408"/>
                    <a:pt x="5608181" y="1836368"/>
                    <a:pt x="5625743" y="1842593"/>
                  </a:cubicBezTo>
                  <a:cubicBezTo>
                    <a:pt x="5699780" y="1886327"/>
                    <a:pt x="5777328" y="1923836"/>
                    <a:pt x="5854877" y="1954961"/>
                  </a:cubicBezTo>
                  <a:cubicBezTo>
                    <a:pt x="5918285" y="1980021"/>
                    <a:pt x="5974757" y="2004921"/>
                    <a:pt x="5971155" y="2154799"/>
                  </a:cubicBezTo>
                  <a:cubicBezTo>
                    <a:pt x="5967642" y="2267168"/>
                    <a:pt x="5974668" y="2385921"/>
                    <a:pt x="5981693" y="2504675"/>
                  </a:cubicBezTo>
                  <a:cubicBezTo>
                    <a:pt x="5985206" y="2579694"/>
                    <a:pt x="5967552" y="2629653"/>
                    <a:pt x="5921798" y="2648328"/>
                  </a:cubicBezTo>
                  <a:cubicBezTo>
                    <a:pt x="5928823" y="2654553"/>
                    <a:pt x="5935938" y="2654553"/>
                    <a:pt x="5957014" y="2667003"/>
                  </a:cubicBezTo>
                  <a:cubicBezTo>
                    <a:pt x="5925310" y="2667003"/>
                    <a:pt x="5911169" y="2673228"/>
                    <a:pt x="5897119" y="2673228"/>
                  </a:cubicBezTo>
                  <a:cubicBezTo>
                    <a:pt x="5886581" y="2723187"/>
                    <a:pt x="5875953" y="2766922"/>
                    <a:pt x="5872440" y="2810656"/>
                  </a:cubicBezTo>
                  <a:cubicBezTo>
                    <a:pt x="5868927" y="2866841"/>
                    <a:pt x="5847762" y="2879290"/>
                    <a:pt x="5826596" y="2885675"/>
                  </a:cubicBezTo>
                  <a:cubicBezTo>
                    <a:pt x="5759585" y="2898125"/>
                    <a:pt x="5692665" y="2941859"/>
                    <a:pt x="5639795" y="2885675"/>
                  </a:cubicBezTo>
                  <a:cubicBezTo>
                    <a:pt x="5590437" y="2898125"/>
                    <a:pt x="5551708" y="2904350"/>
                    <a:pt x="5516401" y="2916960"/>
                  </a:cubicBezTo>
                  <a:lnTo>
                    <a:pt x="5516401" y="2923185"/>
                  </a:lnTo>
                  <a:cubicBezTo>
                    <a:pt x="5558734" y="2935634"/>
                    <a:pt x="5600975" y="2948244"/>
                    <a:pt x="5639795" y="2966919"/>
                  </a:cubicBezTo>
                  <a:cubicBezTo>
                    <a:pt x="5738509" y="2998203"/>
                    <a:pt x="5840737" y="3035553"/>
                    <a:pt x="5939361" y="3066838"/>
                  </a:cubicBezTo>
                  <a:cubicBezTo>
                    <a:pt x="6034563" y="3098122"/>
                    <a:pt x="6126162" y="3129247"/>
                    <a:pt x="6221364" y="3166757"/>
                  </a:cubicBezTo>
                  <a:cubicBezTo>
                    <a:pt x="6263696" y="3185432"/>
                    <a:pt x="6309451" y="3198041"/>
                    <a:pt x="6327104" y="3279125"/>
                  </a:cubicBezTo>
                  <a:cubicBezTo>
                    <a:pt x="6337642" y="3322860"/>
                    <a:pt x="6337642" y="3379044"/>
                    <a:pt x="6341245" y="3429003"/>
                  </a:cubicBezTo>
                  <a:cubicBezTo>
                    <a:pt x="6344757" y="3510247"/>
                    <a:pt x="6348308" y="3597716"/>
                    <a:pt x="6348308" y="3678801"/>
                  </a:cubicBezTo>
                  <a:cubicBezTo>
                    <a:pt x="6348308" y="3784945"/>
                    <a:pt x="6327104" y="3822454"/>
                    <a:pt x="6270722" y="3841288"/>
                  </a:cubicBezTo>
                  <a:cubicBezTo>
                    <a:pt x="6239018" y="3859964"/>
                    <a:pt x="6295400" y="4022451"/>
                    <a:pt x="6203711" y="3953657"/>
                  </a:cubicBezTo>
                  <a:cubicBezTo>
                    <a:pt x="6207223" y="3991167"/>
                    <a:pt x="6214249" y="4028676"/>
                    <a:pt x="6221364" y="4078636"/>
                  </a:cubicBezTo>
                  <a:lnTo>
                    <a:pt x="5981603" y="4078636"/>
                  </a:lnTo>
                  <a:cubicBezTo>
                    <a:pt x="5981603" y="4166105"/>
                    <a:pt x="5985115" y="4241123"/>
                    <a:pt x="5978090" y="4309758"/>
                  </a:cubicBezTo>
                  <a:cubicBezTo>
                    <a:pt x="5974577" y="4334817"/>
                    <a:pt x="5946386" y="4359718"/>
                    <a:pt x="5928733" y="4372167"/>
                  </a:cubicBezTo>
                  <a:cubicBezTo>
                    <a:pt x="5918195" y="4378392"/>
                    <a:pt x="5900541" y="4365942"/>
                    <a:pt x="5890004" y="4365942"/>
                  </a:cubicBezTo>
                  <a:cubicBezTo>
                    <a:pt x="5893516" y="4434576"/>
                    <a:pt x="5925220" y="4497146"/>
                    <a:pt x="5886491" y="4565779"/>
                  </a:cubicBezTo>
                  <a:cubicBezTo>
                    <a:pt x="5882978" y="4572005"/>
                    <a:pt x="5886491" y="4597064"/>
                    <a:pt x="5886491" y="4609514"/>
                  </a:cubicBezTo>
                  <a:cubicBezTo>
                    <a:pt x="5886491" y="4684533"/>
                    <a:pt x="5865325" y="4715658"/>
                    <a:pt x="5815967" y="4696983"/>
                  </a:cubicBezTo>
                  <a:cubicBezTo>
                    <a:pt x="5826506" y="4740718"/>
                    <a:pt x="5784264" y="4772002"/>
                    <a:pt x="5819480" y="4815736"/>
                  </a:cubicBezTo>
                  <a:cubicBezTo>
                    <a:pt x="5812455" y="4828186"/>
                    <a:pt x="5805339" y="4840796"/>
                    <a:pt x="5798314" y="4847021"/>
                  </a:cubicBezTo>
                  <a:cubicBezTo>
                    <a:pt x="5791289" y="4853246"/>
                    <a:pt x="5780661" y="4840796"/>
                    <a:pt x="5773635" y="4840796"/>
                  </a:cubicBezTo>
                  <a:cubicBezTo>
                    <a:pt x="5773635" y="4859471"/>
                    <a:pt x="5777148" y="4878306"/>
                    <a:pt x="5777148" y="4903205"/>
                  </a:cubicBezTo>
                  <a:cubicBezTo>
                    <a:pt x="5777148" y="4928105"/>
                    <a:pt x="5773635" y="4953165"/>
                    <a:pt x="5770123" y="4978224"/>
                  </a:cubicBezTo>
                  <a:cubicBezTo>
                    <a:pt x="5766610" y="4990674"/>
                    <a:pt x="5748956" y="4990674"/>
                    <a:pt x="5738419" y="4990674"/>
                  </a:cubicBezTo>
                  <a:cubicBezTo>
                    <a:pt x="5720765" y="4984449"/>
                    <a:pt x="5699690" y="4971999"/>
                    <a:pt x="5682036" y="4965615"/>
                  </a:cubicBezTo>
                  <a:cubicBezTo>
                    <a:pt x="5618628" y="4953165"/>
                    <a:pt x="5593950" y="4996899"/>
                    <a:pt x="5600975" y="5115493"/>
                  </a:cubicBezTo>
                  <a:cubicBezTo>
                    <a:pt x="5586834" y="5127943"/>
                    <a:pt x="5572783" y="5134168"/>
                    <a:pt x="5555130" y="5146778"/>
                  </a:cubicBezTo>
                  <a:cubicBezTo>
                    <a:pt x="5562155" y="5196737"/>
                    <a:pt x="5600975" y="5252922"/>
                    <a:pt x="5544592" y="5302881"/>
                  </a:cubicBezTo>
                  <a:cubicBezTo>
                    <a:pt x="5583322" y="5365290"/>
                    <a:pt x="5569271" y="5396575"/>
                    <a:pt x="5526939" y="5402799"/>
                  </a:cubicBezTo>
                  <a:cubicBezTo>
                    <a:pt x="5459928" y="5409024"/>
                    <a:pt x="5393008" y="5402799"/>
                    <a:pt x="5329510" y="5402799"/>
                  </a:cubicBezTo>
                  <a:cubicBezTo>
                    <a:pt x="5318971" y="5427859"/>
                    <a:pt x="5311856" y="5458984"/>
                    <a:pt x="5301318" y="5465209"/>
                  </a:cubicBezTo>
                  <a:cubicBezTo>
                    <a:pt x="5266102" y="5483884"/>
                    <a:pt x="5237910" y="5483884"/>
                    <a:pt x="5258986" y="5577578"/>
                  </a:cubicBezTo>
                  <a:cubicBezTo>
                    <a:pt x="5266012" y="5615087"/>
                    <a:pt x="5248448" y="5671272"/>
                    <a:pt x="5237820" y="5740066"/>
                  </a:cubicBezTo>
                  <a:cubicBezTo>
                    <a:pt x="5206117" y="5752516"/>
                    <a:pt x="5167297" y="5771350"/>
                    <a:pt x="5128568" y="5771350"/>
                  </a:cubicBezTo>
                  <a:cubicBezTo>
                    <a:pt x="5040481" y="5783800"/>
                    <a:pt x="4952304" y="5796409"/>
                    <a:pt x="4864218" y="5796409"/>
                  </a:cubicBezTo>
                  <a:cubicBezTo>
                    <a:pt x="4839539" y="5796409"/>
                    <a:pt x="4814861" y="5758900"/>
                    <a:pt x="4790182" y="5758900"/>
                  </a:cubicBezTo>
                  <a:cubicBezTo>
                    <a:pt x="4758478" y="5758900"/>
                    <a:pt x="4719659" y="5771350"/>
                    <a:pt x="4691467" y="5796409"/>
                  </a:cubicBezTo>
                  <a:cubicBezTo>
                    <a:pt x="4635085" y="5852594"/>
                    <a:pt x="4582214" y="5890103"/>
                    <a:pt x="4515204" y="5865044"/>
                  </a:cubicBezTo>
                  <a:cubicBezTo>
                    <a:pt x="4472872" y="5852594"/>
                    <a:pt x="4427117" y="5877494"/>
                    <a:pt x="4384785" y="5858819"/>
                  </a:cubicBezTo>
                  <a:cubicBezTo>
                    <a:pt x="4317774" y="5833759"/>
                    <a:pt x="4250854" y="5865044"/>
                    <a:pt x="4183843" y="5865044"/>
                  </a:cubicBezTo>
                  <a:cubicBezTo>
                    <a:pt x="4113320" y="5865044"/>
                    <a:pt x="4039284" y="5865044"/>
                    <a:pt x="3968851" y="5871269"/>
                  </a:cubicBezTo>
                  <a:cubicBezTo>
                    <a:pt x="3877161" y="5871269"/>
                    <a:pt x="3785562" y="5896328"/>
                    <a:pt x="3697475" y="5871269"/>
                  </a:cubicBezTo>
                  <a:cubicBezTo>
                    <a:pt x="3637580" y="5858819"/>
                    <a:pt x="3577595" y="5902553"/>
                    <a:pt x="3524725" y="5877494"/>
                  </a:cubicBezTo>
                  <a:cubicBezTo>
                    <a:pt x="3433036" y="5846209"/>
                    <a:pt x="3348462" y="5915004"/>
                    <a:pt x="3260375" y="5889944"/>
                  </a:cubicBezTo>
                  <a:cubicBezTo>
                    <a:pt x="3207505" y="5877494"/>
                    <a:pt x="3140495" y="5858659"/>
                    <a:pt x="3098253" y="5896169"/>
                  </a:cubicBezTo>
                  <a:cubicBezTo>
                    <a:pt x="3070061" y="5921228"/>
                    <a:pt x="3059523" y="5896169"/>
                    <a:pt x="3038357" y="5896169"/>
                  </a:cubicBezTo>
                  <a:cubicBezTo>
                    <a:pt x="3031332" y="5896169"/>
                    <a:pt x="3027819" y="5902394"/>
                    <a:pt x="3020704" y="5908618"/>
                  </a:cubicBezTo>
                  <a:cubicBezTo>
                    <a:pt x="2999538" y="5914844"/>
                    <a:pt x="2992513" y="5933678"/>
                    <a:pt x="2985487" y="5933678"/>
                  </a:cubicBezTo>
                  <a:cubicBezTo>
                    <a:pt x="2904426" y="5933678"/>
                    <a:pt x="2826877" y="5921228"/>
                    <a:pt x="2745816" y="5921228"/>
                  </a:cubicBezTo>
                  <a:cubicBezTo>
                    <a:pt x="2710599" y="5921228"/>
                    <a:pt x="2675293" y="5946288"/>
                    <a:pt x="2640076" y="5958738"/>
                  </a:cubicBezTo>
                  <a:cubicBezTo>
                    <a:pt x="2573065" y="5977413"/>
                    <a:pt x="2502632" y="5996248"/>
                    <a:pt x="2432109" y="6008697"/>
                  </a:cubicBezTo>
                  <a:cubicBezTo>
                    <a:pt x="2425084" y="6014922"/>
                    <a:pt x="2414456" y="5996248"/>
                    <a:pt x="2400405" y="5983638"/>
                  </a:cubicBezTo>
                  <a:close/>
                </a:path>
              </a:pathLst>
            </a:custGeom>
            <a:blipFill>
              <a:blip r:embed="rId4"/>
              <a:stretch>
                <a:fillRect l="0" t="-15777" r="0" b="-15714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3734462">
            <a:off x="1991938" y="3898846"/>
            <a:ext cx="1389358" cy="425257"/>
          </a:xfrm>
          <a:custGeom>
            <a:avLst/>
            <a:gdLst/>
            <a:ahLst/>
            <a:cxnLst/>
            <a:rect r="r" b="b" t="t" l="l"/>
            <a:pathLst>
              <a:path h="425257" w="1389358">
                <a:moveTo>
                  <a:pt x="0" y="0"/>
                </a:moveTo>
                <a:lnTo>
                  <a:pt x="1389358" y="0"/>
                </a:lnTo>
                <a:lnTo>
                  <a:pt x="1389358" y="425257"/>
                </a:lnTo>
                <a:lnTo>
                  <a:pt x="0" y="4252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38" r="0" b="-13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471612" y="-757207"/>
            <a:ext cx="8065925" cy="3478430"/>
          </a:xfrm>
          <a:custGeom>
            <a:avLst/>
            <a:gdLst/>
            <a:ahLst/>
            <a:cxnLst/>
            <a:rect r="r" b="b" t="t" l="l"/>
            <a:pathLst>
              <a:path h="3478430" w="8065925">
                <a:moveTo>
                  <a:pt x="0" y="0"/>
                </a:moveTo>
                <a:lnTo>
                  <a:pt x="8065925" y="0"/>
                </a:lnTo>
                <a:lnTo>
                  <a:pt x="8065925" y="3478430"/>
                </a:lnTo>
                <a:lnTo>
                  <a:pt x="0" y="34784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236" r="0" b="-236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649333" y="71084"/>
            <a:ext cx="2578044" cy="2594258"/>
          </a:xfrm>
          <a:custGeom>
            <a:avLst/>
            <a:gdLst/>
            <a:ahLst/>
            <a:cxnLst/>
            <a:rect r="r" b="b" t="t" l="l"/>
            <a:pathLst>
              <a:path h="2594258" w="2578044">
                <a:moveTo>
                  <a:pt x="0" y="0"/>
                </a:moveTo>
                <a:lnTo>
                  <a:pt x="2578044" y="0"/>
                </a:lnTo>
                <a:lnTo>
                  <a:pt x="2578044" y="2594258"/>
                </a:lnTo>
                <a:lnTo>
                  <a:pt x="0" y="25942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54" r="0" b="-54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2188984" y="5382079"/>
            <a:ext cx="6064371" cy="4560599"/>
            <a:chOff x="0" y="0"/>
            <a:chExt cx="8056285" cy="605858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254"/>
              <a:ext cx="8056253" cy="6058662"/>
            </a:xfrm>
            <a:custGeom>
              <a:avLst/>
              <a:gdLst/>
              <a:ahLst/>
              <a:cxnLst/>
              <a:rect r="r" b="b" t="t" l="l"/>
              <a:pathLst>
                <a:path h="6058662" w="8056253">
                  <a:moveTo>
                    <a:pt x="8052019" y="5361432"/>
                  </a:moveTo>
                  <a:cubicBezTo>
                    <a:pt x="8047671" y="3848862"/>
                    <a:pt x="7996063" y="1803908"/>
                    <a:pt x="7996063" y="295148"/>
                  </a:cubicBezTo>
                  <a:cubicBezTo>
                    <a:pt x="7996063" y="272161"/>
                    <a:pt x="8000411" y="249174"/>
                    <a:pt x="8000411" y="229997"/>
                  </a:cubicBezTo>
                  <a:cubicBezTo>
                    <a:pt x="7996063" y="226187"/>
                    <a:pt x="7991828" y="226187"/>
                    <a:pt x="7987481" y="222377"/>
                  </a:cubicBezTo>
                  <a:cubicBezTo>
                    <a:pt x="7987481" y="222377"/>
                    <a:pt x="7983132" y="226187"/>
                    <a:pt x="7983132" y="229997"/>
                  </a:cubicBezTo>
                  <a:cubicBezTo>
                    <a:pt x="7974550" y="249174"/>
                    <a:pt x="7957271" y="249174"/>
                    <a:pt x="7940106" y="249174"/>
                  </a:cubicBezTo>
                  <a:cubicBezTo>
                    <a:pt x="7918593" y="245364"/>
                    <a:pt x="7897081" y="226187"/>
                    <a:pt x="7871220" y="233807"/>
                  </a:cubicBezTo>
                  <a:cubicBezTo>
                    <a:pt x="7862637" y="237617"/>
                    <a:pt x="7845358" y="229997"/>
                    <a:pt x="7841124" y="222377"/>
                  </a:cubicBezTo>
                  <a:cubicBezTo>
                    <a:pt x="7828193" y="207010"/>
                    <a:pt x="7811029" y="207010"/>
                    <a:pt x="7793750" y="214757"/>
                  </a:cubicBezTo>
                  <a:cubicBezTo>
                    <a:pt x="7785167" y="218567"/>
                    <a:pt x="7776585" y="214757"/>
                    <a:pt x="7767888" y="214757"/>
                  </a:cubicBezTo>
                  <a:cubicBezTo>
                    <a:pt x="7754958" y="214757"/>
                    <a:pt x="7737793" y="210947"/>
                    <a:pt x="7724862" y="207137"/>
                  </a:cubicBezTo>
                  <a:cubicBezTo>
                    <a:pt x="7720515" y="207137"/>
                    <a:pt x="7711932" y="203327"/>
                    <a:pt x="7707698" y="203327"/>
                  </a:cubicBezTo>
                  <a:cubicBezTo>
                    <a:pt x="7694768" y="199517"/>
                    <a:pt x="7681837" y="187960"/>
                    <a:pt x="7668906" y="203327"/>
                  </a:cubicBezTo>
                  <a:cubicBezTo>
                    <a:pt x="7668906" y="203327"/>
                    <a:pt x="7660324" y="203327"/>
                    <a:pt x="7655975" y="199517"/>
                  </a:cubicBezTo>
                  <a:cubicBezTo>
                    <a:pt x="7651627" y="191897"/>
                    <a:pt x="7647393" y="180340"/>
                    <a:pt x="7643045" y="172720"/>
                  </a:cubicBezTo>
                  <a:cubicBezTo>
                    <a:pt x="7634463" y="161290"/>
                    <a:pt x="7634463" y="142113"/>
                    <a:pt x="7621532" y="134366"/>
                  </a:cubicBezTo>
                  <a:cubicBezTo>
                    <a:pt x="7612949" y="130556"/>
                    <a:pt x="7608601" y="126746"/>
                    <a:pt x="7604367" y="118999"/>
                  </a:cubicBezTo>
                  <a:cubicBezTo>
                    <a:pt x="7604367" y="115189"/>
                    <a:pt x="7595785" y="111379"/>
                    <a:pt x="7595785" y="107569"/>
                  </a:cubicBezTo>
                  <a:lnTo>
                    <a:pt x="7582854" y="96139"/>
                  </a:lnTo>
                  <a:cubicBezTo>
                    <a:pt x="7578506" y="88519"/>
                    <a:pt x="7574272" y="76962"/>
                    <a:pt x="7565689" y="73152"/>
                  </a:cubicBezTo>
                  <a:cubicBezTo>
                    <a:pt x="7548525" y="61722"/>
                    <a:pt x="7544177" y="46355"/>
                    <a:pt x="7552759" y="27178"/>
                  </a:cubicBezTo>
                  <a:cubicBezTo>
                    <a:pt x="7539828" y="23368"/>
                    <a:pt x="7531246" y="15748"/>
                    <a:pt x="7518316" y="15748"/>
                  </a:cubicBezTo>
                  <a:cubicBezTo>
                    <a:pt x="7466707" y="19558"/>
                    <a:pt x="7410751" y="27178"/>
                    <a:pt x="7359028" y="31115"/>
                  </a:cubicBezTo>
                  <a:cubicBezTo>
                    <a:pt x="7350446" y="31115"/>
                    <a:pt x="7337515" y="34925"/>
                    <a:pt x="7333166" y="38735"/>
                  </a:cubicBezTo>
                  <a:cubicBezTo>
                    <a:pt x="7298723" y="57912"/>
                    <a:pt x="7264279" y="42545"/>
                    <a:pt x="7229836" y="38735"/>
                  </a:cubicBezTo>
                  <a:cubicBezTo>
                    <a:pt x="7203975" y="38735"/>
                    <a:pt x="7178228" y="27305"/>
                    <a:pt x="7152367" y="23368"/>
                  </a:cubicBezTo>
                  <a:cubicBezTo>
                    <a:pt x="7122271" y="19558"/>
                    <a:pt x="7096409" y="23368"/>
                    <a:pt x="7066314" y="19558"/>
                  </a:cubicBezTo>
                  <a:cubicBezTo>
                    <a:pt x="7061966" y="19558"/>
                    <a:pt x="7057732" y="15748"/>
                    <a:pt x="7053384" y="11938"/>
                  </a:cubicBezTo>
                  <a:cubicBezTo>
                    <a:pt x="7044802" y="0"/>
                    <a:pt x="7027522" y="4064"/>
                    <a:pt x="7018940" y="8128"/>
                  </a:cubicBezTo>
                  <a:cubicBezTo>
                    <a:pt x="7006010" y="15748"/>
                    <a:pt x="7001776" y="27305"/>
                    <a:pt x="6993079" y="38735"/>
                  </a:cubicBezTo>
                  <a:cubicBezTo>
                    <a:pt x="6971567" y="42545"/>
                    <a:pt x="6941471" y="46355"/>
                    <a:pt x="6919958" y="57912"/>
                  </a:cubicBezTo>
                  <a:cubicBezTo>
                    <a:pt x="6902793" y="65532"/>
                    <a:pt x="6894097" y="69342"/>
                    <a:pt x="6881166" y="61722"/>
                  </a:cubicBezTo>
                  <a:lnTo>
                    <a:pt x="6876817" y="65532"/>
                  </a:lnTo>
                  <a:cubicBezTo>
                    <a:pt x="6885400" y="73152"/>
                    <a:pt x="6889748" y="84709"/>
                    <a:pt x="6898331" y="92329"/>
                  </a:cubicBezTo>
                  <a:cubicBezTo>
                    <a:pt x="6885400" y="96139"/>
                    <a:pt x="6868235" y="103759"/>
                    <a:pt x="6859539" y="99949"/>
                  </a:cubicBezTo>
                  <a:cubicBezTo>
                    <a:pt x="6838025" y="96139"/>
                    <a:pt x="6829443" y="103759"/>
                    <a:pt x="6812165" y="111379"/>
                  </a:cubicBezTo>
                  <a:cubicBezTo>
                    <a:pt x="6795000" y="122809"/>
                    <a:pt x="6773373" y="130556"/>
                    <a:pt x="6756208" y="138176"/>
                  </a:cubicBezTo>
                  <a:cubicBezTo>
                    <a:pt x="6751860" y="138176"/>
                    <a:pt x="6747626" y="138176"/>
                    <a:pt x="6743278" y="134366"/>
                  </a:cubicBezTo>
                  <a:cubicBezTo>
                    <a:pt x="6738929" y="134366"/>
                    <a:pt x="6734695" y="130556"/>
                    <a:pt x="6734695" y="130556"/>
                  </a:cubicBezTo>
                  <a:cubicBezTo>
                    <a:pt x="6713182" y="138176"/>
                    <a:pt x="6691669" y="145923"/>
                    <a:pt x="6670156" y="138176"/>
                  </a:cubicBezTo>
                  <a:cubicBezTo>
                    <a:pt x="6665808" y="138176"/>
                    <a:pt x="6665808" y="141986"/>
                    <a:pt x="6661574" y="141986"/>
                  </a:cubicBezTo>
                  <a:cubicBezTo>
                    <a:pt x="6635712" y="149606"/>
                    <a:pt x="6618548" y="176403"/>
                    <a:pt x="6584104" y="176403"/>
                  </a:cubicBezTo>
                  <a:cubicBezTo>
                    <a:pt x="6558243" y="176403"/>
                    <a:pt x="6532497" y="195580"/>
                    <a:pt x="6506635" y="195580"/>
                  </a:cubicBezTo>
                  <a:cubicBezTo>
                    <a:pt x="6476540" y="199390"/>
                    <a:pt x="6450678" y="207010"/>
                    <a:pt x="6424817" y="218567"/>
                  </a:cubicBezTo>
                  <a:cubicBezTo>
                    <a:pt x="6416235" y="222377"/>
                    <a:pt x="6407652" y="222377"/>
                    <a:pt x="6403304" y="222377"/>
                  </a:cubicBezTo>
                  <a:cubicBezTo>
                    <a:pt x="6381791" y="214757"/>
                    <a:pt x="6368860" y="226187"/>
                    <a:pt x="6360278" y="237744"/>
                  </a:cubicBezTo>
                  <a:cubicBezTo>
                    <a:pt x="6338766" y="264541"/>
                    <a:pt x="6304322" y="272161"/>
                    <a:pt x="6274227" y="279908"/>
                  </a:cubicBezTo>
                  <a:cubicBezTo>
                    <a:pt x="6235435" y="287528"/>
                    <a:pt x="6196757" y="291338"/>
                    <a:pt x="6157965" y="295275"/>
                  </a:cubicBezTo>
                  <a:cubicBezTo>
                    <a:pt x="6153616" y="295275"/>
                    <a:pt x="6149382" y="306705"/>
                    <a:pt x="6140800" y="310642"/>
                  </a:cubicBezTo>
                  <a:cubicBezTo>
                    <a:pt x="6136452" y="310642"/>
                    <a:pt x="6132218" y="306832"/>
                    <a:pt x="6132218" y="306832"/>
                  </a:cubicBezTo>
                  <a:cubicBezTo>
                    <a:pt x="6110705" y="329819"/>
                    <a:pt x="6097775" y="364236"/>
                    <a:pt x="6054749" y="360426"/>
                  </a:cubicBezTo>
                  <a:lnTo>
                    <a:pt x="6050400" y="360426"/>
                  </a:lnTo>
                  <a:cubicBezTo>
                    <a:pt x="6015957" y="379603"/>
                    <a:pt x="5981513" y="371856"/>
                    <a:pt x="5951418" y="364236"/>
                  </a:cubicBezTo>
                  <a:cubicBezTo>
                    <a:pt x="5942836" y="364236"/>
                    <a:pt x="5929905" y="356616"/>
                    <a:pt x="5925557" y="348869"/>
                  </a:cubicBezTo>
                  <a:cubicBezTo>
                    <a:pt x="5912626" y="325882"/>
                    <a:pt x="5878183" y="318262"/>
                    <a:pt x="5852435" y="325882"/>
                  </a:cubicBezTo>
                  <a:cubicBezTo>
                    <a:pt x="5830922" y="333502"/>
                    <a:pt x="5809409" y="337312"/>
                    <a:pt x="5787897" y="345059"/>
                  </a:cubicBezTo>
                  <a:cubicBezTo>
                    <a:pt x="5753453" y="352679"/>
                    <a:pt x="5723358" y="356489"/>
                    <a:pt x="5688914" y="341249"/>
                  </a:cubicBezTo>
                  <a:cubicBezTo>
                    <a:pt x="5654471" y="326009"/>
                    <a:pt x="5628610" y="337439"/>
                    <a:pt x="5611445" y="371856"/>
                  </a:cubicBezTo>
                  <a:cubicBezTo>
                    <a:pt x="5598514" y="394843"/>
                    <a:pt x="5564071" y="398653"/>
                    <a:pt x="5542558" y="379476"/>
                  </a:cubicBezTo>
                  <a:cubicBezTo>
                    <a:pt x="5529627" y="368046"/>
                    <a:pt x="5521045" y="371856"/>
                    <a:pt x="5508114" y="379476"/>
                  </a:cubicBezTo>
                  <a:lnTo>
                    <a:pt x="5482367" y="402336"/>
                  </a:lnTo>
                  <a:cubicBezTo>
                    <a:pt x="5478019" y="406146"/>
                    <a:pt x="5469437" y="406146"/>
                    <a:pt x="5465203" y="406146"/>
                  </a:cubicBezTo>
                  <a:lnTo>
                    <a:pt x="5439342" y="406146"/>
                  </a:lnTo>
                  <a:cubicBezTo>
                    <a:pt x="5422177" y="406146"/>
                    <a:pt x="5404898" y="402336"/>
                    <a:pt x="5387734" y="398526"/>
                  </a:cubicBezTo>
                  <a:cubicBezTo>
                    <a:pt x="5366221" y="394716"/>
                    <a:pt x="5348941" y="383159"/>
                    <a:pt x="5327428" y="379349"/>
                  </a:cubicBezTo>
                  <a:cubicBezTo>
                    <a:pt x="5292985" y="375539"/>
                    <a:pt x="5284403" y="348742"/>
                    <a:pt x="5271472" y="329565"/>
                  </a:cubicBezTo>
                  <a:cubicBezTo>
                    <a:pt x="5262890" y="318135"/>
                    <a:pt x="5245611" y="302768"/>
                    <a:pt x="5228446" y="306578"/>
                  </a:cubicBezTo>
                  <a:cubicBezTo>
                    <a:pt x="5211282" y="314198"/>
                    <a:pt x="5194002" y="306578"/>
                    <a:pt x="5181072" y="302768"/>
                  </a:cubicBezTo>
                  <a:cubicBezTo>
                    <a:pt x="5176724" y="302768"/>
                    <a:pt x="5168141" y="298958"/>
                    <a:pt x="5163907" y="298958"/>
                  </a:cubicBezTo>
                  <a:cubicBezTo>
                    <a:pt x="5133812" y="291338"/>
                    <a:pt x="5112299" y="306578"/>
                    <a:pt x="5090786" y="325755"/>
                  </a:cubicBezTo>
                  <a:lnTo>
                    <a:pt x="5073622" y="341122"/>
                  </a:lnTo>
                  <a:cubicBezTo>
                    <a:pt x="5069273" y="344932"/>
                    <a:pt x="5069273" y="352552"/>
                    <a:pt x="5065039" y="356489"/>
                  </a:cubicBezTo>
                  <a:cubicBezTo>
                    <a:pt x="5039178" y="375666"/>
                    <a:pt x="5013431" y="367919"/>
                    <a:pt x="4983221" y="356489"/>
                  </a:cubicBezTo>
                  <a:cubicBezTo>
                    <a:pt x="4957360" y="345059"/>
                    <a:pt x="4927265" y="356489"/>
                    <a:pt x="4918682" y="379476"/>
                  </a:cubicBezTo>
                  <a:cubicBezTo>
                    <a:pt x="4914335" y="394843"/>
                    <a:pt x="4910100" y="406273"/>
                    <a:pt x="4888588" y="413893"/>
                  </a:cubicBezTo>
                  <a:cubicBezTo>
                    <a:pt x="4867075" y="425323"/>
                    <a:pt x="4841213" y="433070"/>
                    <a:pt x="4836979" y="459867"/>
                  </a:cubicBezTo>
                  <a:cubicBezTo>
                    <a:pt x="4836979" y="463677"/>
                    <a:pt x="4832631" y="467487"/>
                    <a:pt x="4828397" y="467487"/>
                  </a:cubicBezTo>
                  <a:cubicBezTo>
                    <a:pt x="4815466" y="471297"/>
                    <a:pt x="4806884" y="475107"/>
                    <a:pt x="4793953" y="478917"/>
                  </a:cubicBezTo>
                  <a:lnTo>
                    <a:pt x="4755162" y="478917"/>
                  </a:lnTo>
                  <a:cubicBezTo>
                    <a:pt x="4729300" y="475107"/>
                    <a:pt x="4703553" y="467487"/>
                    <a:pt x="4677692" y="463550"/>
                  </a:cubicBezTo>
                  <a:cubicBezTo>
                    <a:pt x="4647597" y="459740"/>
                    <a:pt x="4621735" y="474980"/>
                    <a:pt x="4591640" y="478917"/>
                  </a:cubicBezTo>
                  <a:lnTo>
                    <a:pt x="4587292" y="482727"/>
                  </a:lnTo>
                  <a:cubicBezTo>
                    <a:pt x="4578709" y="494157"/>
                    <a:pt x="4565779" y="490347"/>
                    <a:pt x="4557197" y="482727"/>
                  </a:cubicBezTo>
                  <a:cubicBezTo>
                    <a:pt x="4540032" y="467360"/>
                    <a:pt x="4509822" y="463550"/>
                    <a:pt x="4488309" y="471297"/>
                  </a:cubicBezTo>
                  <a:cubicBezTo>
                    <a:pt x="4462448" y="482727"/>
                    <a:pt x="4436701" y="490474"/>
                    <a:pt x="4410840" y="498094"/>
                  </a:cubicBezTo>
                  <a:cubicBezTo>
                    <a:pt x="4402257" y="498094"/>
                    <a:pt x="4393675" y="494284"/>
                    <a:pt x="4389327" y="494284"/>
                  </a:cubicBezTo>
                  <a:cubicBezTo>
                    <a:pt x="4380745" y="494284"/>
                    <a:pt x="4367814" y="490474"/>
                    <a:pt x="4363465" y="494284"/>
                  </a:cubicBezTo>
                  <a:cubicBezTo>
                    <a:pt x="4329022" y="517271"/>
                    <a:pt x="4294579" y="509651"/>
                    <a:pt x="4264483" y="494284"/>
                  </a:cubicBezTo>
                  <a:cubicBezTo>
                    <a:pt x="4247319" y="486664"/>
                    <a:pt x="4221457" y="478917"/>
                    <a:pt x="4212875" y="455930"/>
                  </a:cubicBezTo>
                  <a:cubicBezTo>
                    <a:pt x="4208526" y="440563"/>
                    <a:pt x="4191362" y="425323"/>
                    <a:pt x="4178431" y="413766"/>
                  </a:cubicBezTo>
                  <a:cubicBezTo>
                    <a:pt x="4156919" y="394589"/>
                    <a:pt x="4135406" y="367792"/>
                    <a:pt x="4096614" y="367792"/>
                  </a:cubicBezTo>
                  <a:cubicBezTo>
                    <a:pt x="4088031" y="367792"/>
                    <a:pt x="4079449" y="352425"/>
                    <a:pt x="4075100" y="356362"/>
                  </a:cubicBezTo>
                  <a:cubicBezTo>
                    <a:pt x="4057936" y="360172"/>
                    <a:pt x="4057936" y="352552"/>
                    <a:pt x="4049239" y="344932"/>
                  </a:cubicBezTo>
                  <a:cubicBezTo>
                    <a:pt x="4040543" y="337312"/>
                    <a:pt x="4027727" y="329565"/>
                    <a:pt x="4019144" y="318135"/>
                  </a:cubicBezTo>
                  <a:cubicBezTo>
                    <a:pt x="4006214" y="302768"/>
                    <a:pt x="3993283" y="283718"/>
                    <a:pt x="3980352" y="268351"/>
                  </a:cubicBezTo>
                  <a:cubicBezTo>
                    <a:pt x="3967421" y="252984"/>
                    <a:pt x="3958839" y="233934"/>
                    <a:pt x="3945909" y="218567"/>
                  </a:cubicBezTo>
                  <a:cubicBezTo>
                    <a:pt x="3941560" y="214757"/>
                    <a:pt x="3928744" y="210947"/>
                    <a:pt x="3924396" y="214757"/>
                  </a:cubicBezTo>
                  <a:lnTo>
                    <a:pt x="3872787" y="237744"/>
                  </a:lnTo>
                  <a:cubicBezTo>
                    <a:pt x="3864205" y="241554"/>
                    <a:pt x="3859857" y="249174"/>
                    <a:pt x="3855623" y="256921"/>
                  </a:cubicBezTo>
                  <a:lnTo>
                    <a:pt x="3851274" y="253111"/>
                  </a:lnTo>
                  <a:cubicBezTo>
                    <a:pt x="3855623" y="241681"/>
                    <a:pt x="3859857" y="230124"/>
                    <a:pt x="3864205" y="226314"/>
                  </a:cubicBezTo>
                  <a:lnTo>
                    <a:pt x="3812597" y="214884"/>
                  </a:lnTo>
                  <a:cubicBezTo>
                    <a:pt x="3799667" y="211074"/>
                    <a:pt x="3778153" y="211074"/>
                    <a:pt x="3769571" y="211074"/>
                  </a:cubicBezTo>
                  <a:lnTo>
                    <a:pt x="3700684" y="211074"/>
                  </a:lnTo>
                  <a:cubicBezTo>
                    <a:pt x="3674823" y="211074"/>
                    <a:pt x="3653310" y="207264"/>
                    <a:pt x="3627563" y="211074"/>
                  </a:cubicBezTo>
                  <a:cubicBezTo>
                    <a:pt x="3610398" y="214884"/>
                    <a:pt x="3597468" y="207264"/>
                    <a:pt x="3584537" y="199644"/>
                  </a:cubicBezTo>
                  <a:cubicBezTo>
                    <a:pt x="3550093" y="176657"/>
                    <a:pt x="3515650" y="149860"/>
                    <a:pt x="3468276" y="161290"/>
                  </a:cubicBezTo>
                  <a:cubicBezTo>
                    <a:pt x="3463927" y="161290"/>
                    <a:pt x="3455345" y="157480"/>
                    <a:pt x="3451111" y="153670"/>
                  </a:cubicBezTo>
                  <a:cubicBezTo>
                    <a:pt x="3438180" y="149860"/>
                    <a:pt x="3429598" y="142240"/>
                    <a:pt x="3412319" y="134493"/>
                  </a:cubicBezTo>
                  <a:cubicBezTo>
                    <a:pt x="3412319" y="145923"/>
                    <a:pt x="3412319" y="149860"/>
                    <a:pt x="3416667" y="157480"/>
                  </a:cubicBezTo>
                  <a:cubicBezTo>
                    <a:pt x="3408085" y="165100"/>
                    <a:pt x="3403737" y="161290"/>
                    <a:pt x="3399503" y="157480"/>
                  </a:cubicBezTo>
                  <a:cubicBezTo>
                    <a:pt x="3395154" y="161290"/>
                    <a:pt x="3390921" y="168910"/>
                    <a:pt x="3386572" y="168910"/>
                  </a:cubicBezTo>
                  <a:cubicBezTo>
                    <a:pt x="3365059" y="176530"/>
                    <a:pt x="3343546" y="180340"/>
                    <a:pt x="3322033" y="188087"/>
                  </a:cubicBezTo>
                  <a:cubicBezTo>
                    <a:pt x="3313451" y="191897"/>
                    <a:pt x="3304868" y="195707"/>
                    <a:pt x="3300520" y="199517"/>
                  </a:cubicBezTo>
                  <a:cubicBezTo>
                    <a:pt x="3283355" y="210947"/>
                    <a:pt x="3270425" y="230124"/>
                    <a:pt x="3240215" y="226314"/>
                  </a:cubicBezTo>
                  <a:cubicBezTo>
                    <a:pt x="3235867" y="226314"/>
                    <a:pt x="3227285" y="233934"/>
                    <a:pt x="3218702" y="233934"/>
                  </a:cubicBezTo>
                  <a:cubicBezTo>
                    <a:pt x="3210120" y="237744"/>
                    <a:pt x="3197189" y="237744"/>
                    <a:pt x="3188607" y="241554"/>
                  </a:cubicBezTo>
                  <a:lnTo>
                    <a:pt x="3180025" y="241554"/>
                  </a:lnTo>
                  <a:cubicBezTo>
                    <a:pt x="3154164" y="249174"/>
                    <a:pt x="3132651" y="256921"/>
                    <a:pt x="3106904" y="260731"/>
                  </a:cubicBezTo>
                  <a:lnTo>
                    <a:pt x="3089739" y="260731"/>
                  </a:lnTo>
                  <a:cubicBezTo>
                    <a:pt x="3068226" y="260731"/>
                    <a:pt x="3050947" y="256921"/>
                    <a:pt x="3029434" y="256921"/>
                  </a:cubicBezTo>
                  <a:cubicBezTo>
                    <a:pt x="3007921" y="256921"/>
                    <a:pt x="2986408" y="264541"/>
                    <a:pt x="2964896" y="264541"/>
                  </a:cubicBezTo>
                  <a:cubicBezTo>
                    <a:pt x="2939034" y="264541"/>
                    <a:pt x="2908939" y="264541"/>
                    <a:pt x="2887426" y="249174"/>
                  </a:cubicBezTo>
                  <a:cubicBezTo>
                    <a:pt x="2883078" y="245364"/>
                    <a:pt x="2870261" y="245364"/>
                    <a:pt x="2861565" y="249174"/>
                  </a:cubicBezTo>
                  <a:cubicBezTo>
                    <a:pt x="2831469" y="252984"/>
                    <a:pt x="2801260" y="256794"/>
                    <a:pt x="2775513" y="264541"/>
                  </a:cubicBezTo>
                  <a:cubicBezTo>
                    <a:pt x="2749766" y="272288"/>
                    <a:pt x="2736721" y="264541"/>
                    <a:pt x="2728139" y="245364"/>
                  </a:cubicBezTo>
                  <a:cubicBezTo>
                    <a:pt x="2723790" y="237744"/>
                    <a:pt x="2715208" y="229997"/>
                    <a:pt x="2706626" y="222377"/>
                  </a:cubicBezTo>
                  <a:cubicBezTo>
                    <a:pt x="2693695" y="214757"/>
                    <a:pt x="2680764" y="203200"/>
                    <a:pt x="2667834" y="203200"/>
                  </a:cubicBezTo>
                  <a:cubicBezTo>
                    <a:pt x="2637739" y="203200"/>
                    <a:pt x="2620459" y="187833"/>
                    <a:pt x="2598947" y="176403"/>
                  </a:cubicBezTo>
                  <a:cubicBezTo>
                    <a:pt x="2564503" y="157226"/>
                    <a:pt x="2534408" y="134239"/>
                    <a:pt x="2491382" y="138049"/>
                  </a:cubicBezTo>
                  <a:lnTo>
                    <a:pt x="2491382" y="118999"/>
                  </a:lnTo>
                  <a:cubicBezTo>
                    <a:pt x="2499964" y="118999"/>
                    <a:pt x="2508546" y="118999"/>
                    <a:pt x="2517243" y="115189"/>
                  </a:cubicBezTo>
                  <a:cubicBezTo>
                    <a:pt x="2504313" y="107569"/>
                    <a:pt x="2504313" y="96012"/>
                    <a:pt x="2495730" y="88392"/>
                  </a:cubicBezTo>
                  <a:cubicBezTo>
                    <a:pt x="2478566" y="76962"/>
                    <a:pt x="2461287" y="73025"/>
                    <a:pt x="2444122" y="65405"/>
                  </a:cubicBezTo>
                  <a:cubicBezTo>
                    <a:pt x="2431192" y="61595"/>
                    <a:pt x="2414027" y="61595"/>
                    <a:pt x="2422609" y="80772"/>
                  </a:cubicBezTo>
                  <a:cubicBezTo>
                    <a:pt x="2401096" y="84582"/>
                    <a:pt x="2383817" y="84582"/>
                    <a:pt x="2375235" y="92202"/>
                  </a:cubicBezTo>
                  <a:cubicBezTo>
                    <a:pt x="2358070" y="103632"/>
                    <a:pt x="2340791" y="96012"/>
                    <a:pt x="2327861" y="88392"/>
                  </a:cubicBezTo>
                  <a:cubicBezTo>
                    <a:pt x="2319278" y="84582"/>
                    <a:pt x="2310696" y="80772"/>
                    <a:pt x="2301999" y="84582"/>
                  </a:cubicBezTo>
                  <a:cubicBezTo>
                    <a:pt x="2250391" y="107569"/>
                    <a:pt x="2198669" y="96012"/>
                    <a:pt x="2147060" y="96012"/>
                  </a:cubicBezTo>
                  <a:cubicBezTo>
                    <a:pt x="2138478" y="96012"/>
                    <a:pt x="2129896" y="92202"/>
                    <a:pt x="2116965" y="92202"/>
                  </a:cubicBezTo>
                  <a:cubicBezTo>
                    <a:pt x="2099801" y="88392"/>
                    <a:pt x="2086870" y="80772"/>
                    <a:pt x="2069591" y="76835"/>
                  </a:cubicBezTo>
                  <a:cubicBezTo>
                    <a:pt x="2052312" y="72898"/>
                    <a:pt x="2030799" y="69215"/>
                    <a:pt x="2013634" y="65405"/>
                  </a:cubicBezTo>
                  <a:lnTo>
                    <a:pt x="2000246" y="65405"/>
                  </a:lnTo>
                  <a:cubicBezTo>
                    <a:pt x="1970151" y="65405"/>
                    <a:pt x="1939941" y="69215"/>
                    <a:pt x="1914194" y="69215"/>
                  </a:cubicBezTo>
                  <a:cubicBezTo>
                    <a:pt x="1892681" y="69215"/>
                    <a:pt x="1871168" y="61595"/>
                    <a:pt x="1845307" y="57785"/>
                  </a:cubicBezTo>
                  <a:cubicBezTo>
                    <a:pt x="1840959" y="27178"/>
                    <a:pt x="1806515" y="34798"/>
                    <a:pt x="1785002" y="19431"/>
                  </a:cubicBezTo>
                  <a:cubicBezTo>
                    <a:pt x="1780654" y="15621"/>
                    <a:pt x="1772071" y="19431"/>
                    <a:pt x="1767838" y="19431"/>
                  </a:cubicBezTo>
                  <a:cubicBezTo>
                    <a:pt x="1741976" y="15621"/>
                    <a:pt x="1724812" y="27051"/>
                    <a:pt x="1716229" y="46228"/>
                  </a:cubicBezTo>
                  <a:cubicBezTo>
                    <a:pt x="1703299" y="65405"/>
                    <a:pt x="1668855" y="73025"/>
                    <a:pt x="1681786" y="103632"/>
                  </a:cubicBezTo>
                  <a:cubicBezTo>
                    <a:pt x="1686134" y="107442"/>
                    <a:pt x="1694717" y="111252"/>
                    <a:pt x="1698950" y="118999"/>
                  </a:cubicBezTo>
                  <a:cubicBezTo>
                    <a:pt x="1698950" y="130429"/>
                    <a:pt x="1694602" y="138176"/>
                    <a:pt x="1681786" y="134366"/>
                  </a:cubicBezTo>
                  <a:cubicBezTo>
                    <a:pt x="1677437" y="134366"/>
                    <a:pt x="1673203" y="141986"/>
                    <a:pt x="1668855" y="145796"/>
                  </a:cubicBezTo>
                  <a:cubicBezTo>
                    <a:pt x="1664507" y="149606"/>
                    <a:pt x="1664507" y="157226"/>
                    <a:pt x="1660273" y="157226"/>
                  </a:cubicBezTo>
                  <a:cubicBezTo>
                    <a:pt x="1634411" y="164846"/>
                    <a:pt x="1617247" y="184023"/>
                    <a:pt x="1587152" y="180213"/>
                  </a:cubicBezTo>
                  <a:lnTo>
                    <a:pt x="1578569" y="180213"/>
                  </a:lnTo>
                  <a:cubicBezTo>
                    <a:pt x="1552708" y="199390"/>
                    <a:pt x="1526961" y="195580"/>
                    <a:pt x="1496752" y="191643"/>
                  </a:cubicBezTo>
                  <a:cubicBezTo>
                    <a:pt x="1483821" y="187833"/>
                    <a:pt x="1466656" y="191643"/>
                    <a:pt x="1449377" y="191643"/>
                  </a:cubicBezTo>
                  <a:cubicBezTo>
                    <a:pt x="1436447" y="191643"/>
                    <a:pt x="1423516" y="191643"/>
                    <a:pt x="1410585" y="184023"/>
                  </a:cubicBezTo>
                  <a:cubicBezTo>
                    <a:pt x="1393421" y="176403"/>
                    <a:pt x="1376142" y="164846"/>
                    <a:pt x="1358977" y="157226"/>
                  </a:cubicBezTo>
                  <a:cubicBezTo>
                    <a:pt x="1341813" y="149606"/>
                    <a:pt x="1320185" y="149606"/>
                    <a:pt x="1320185" y="122809"/>
                  </a:cubicBezTo>
                  <a:cubicBezTo>
                    <a:pt x="1320185" y="118999"/>
                    <a:pt x="1311603" y="115189"/>
                    <a:pt x="1311603" y="111379"/>
                  </a:cubicBezTo>
                  <a:cubicBezTo>
                    <a:pt x="1281508" y="134366"/>
                    <a:pt x="1255646" y="153543"/>
                    <a:pt x="1229785" y="172593"/>
                  </a:cubicBezTo>
                  <a:cubicBezTo>
                    <a:pt x="1216855" y="184023"/>
                    <a:pt x="1199690" y="199390"/>
                    <a:pt x="1208272" y="218567"/>
                  </a:cubicBezTo>
                  <a:cubicBezTo>
                    <a:pt x="1208272" y="222377"/>
                    <a:pt x="1203924" y="226187"/>
                    <a:pt x="1203924" y="229997"/>
                  </a:cubicBezTo>
                  <a:cubicBezTo>
                    <a:pt x="1199575" y="237617"/>
                    <a:pt x="1195342" y="245364"/>
                    <a:pt x="1186759" y="249174"/>
                  </a:cubicBezTo>
                  <a:cubicBezTo>
                    <a:pt x="1178177" y="260604"/>
                    <a:pt x="1169595" y="272161"/>
                    <a:pt x="1160898" y="287528"/>
                  </a:cubicBezTo>
                  <a:lnTo>
                    <a:pt x="1135037" y="310515"/>
                  </a:lnTo>
                  <a:cubicBezTo>
                    <a:pt x="1126454" y="321945"/>
                    <a:pt x="1117872" y="333502"/>
                    <a:pt x="1104941" y="341122"/>
                  </a:cubicBezTo>
                  <a:cubicBezTo>
                    <a:pt x="1074846" y="364109"/>
                    <a:pt x="1044636" y="387096"/>
                    <a:pt x="1010193" y="410083"/>
                  </a:cubicBezTo>
                  <a:cubicBezTo>
                    <a:pt x="993028" y="425450"/>
                    <a:pt x="971401" y="436880"/>
                    <a:pt x="954236" y="452247"/>
                  </a:cubicBezTo>
                  <a:cubicBezTo>
                    <a:pt x="924141" y="475234"/>
                    <a:pt x="889698" y="494411"/>
                    <a:pt x="872419" y="528828"/>
                  </a:cubicBezTo>
                  <a:cubicBezTo>
                    <a:pt x="872419" y="532638"/>
                    <a:pt x="863836" y="536448"/>
                    <a:pt x="859488" y="540258"/>
                  </a:cubicBezTo>
                  <a:cubicBezTo>
                    <a:pt x="837975" y="555625"/>
                    <a:pt x="803531" y="555625"/>
                    <a:pt x="803531" y="586232"/>
                  </a:cubicBezTo>
                  <a:cubicBezTo>
                    <a:pt x="769088" y="586232"/>
                    <a:pt x="751923" y="609219"/>
                    <a:pt x="734644" y="628396"/>
                  </a:cubicBezTo>
                  <a:cubicBezTo>
                    <a:pt x="721714" y="643763"/>
                    <a:pt x="708783" y="662813"/>
                    <a:pt x="691618" y="674370"/>
                  </a:cubicBezTo>
                  <a:cubicBezTo>
                    <a:pt x="674454" y="681990"/>
                    <a:pt x="652826" y="678180"/>
                    <a:pt x="631313" y="678180"/>
                  </a:cubicBezTo>
                  <a:cubicBezTo>
                    <a:pt x="622731" y="678180"/>
                    <a:pt x="614149" y="678180"/>
                    <a:pt x="614149" y="681990"/>
                  </a:cubicBezTo>
                  <a:cubicBezTo>
                    <a:pt x="596984" y="697357"/>
                    <a:pt x="575357" y="708787"/>
                    <a:pt x="562541" y="727964"/>
                  </a:cubicBezTo>
                  <a:cubicBezTo>
                    <a:pt x="549724" y="747141"/>
                    <a:pt x="536679" y="758571"/>
                    <a:pt x="515166" y="762381"/>
                  </a:cubicBezTo>
                  <a:cubicBezTo>
                    <a:pt x="493653" y="766191"/>
                    <a:pt x="472140" y="785368"/>
                    <a:pt x="442045" y="773811"/>
                  </a:cubicBezTo>
                  <a:cubicBezTo>
                    <a:pt x="416184" y="766191"/>
                    <a:pt x="386089" y="773811"/>
                    <a:pt x="368924" y="758444"/>
                  </a:cubicBezTo>
                  <a:cubicBezTo>
                    <a:pt x="334481" y="762254"/>
                    <a:pt x="308619" y="769874"/>
                    <a:pt x="278524" y="773811"/>
                  </a:cubicBezTo>
                  <a:cubicBezTo>
                    <a:pt x="244080" y="781431"/>
                    <a:pt x="205403" y="777621"/>
                    <a:pt x="175193" y="800608"/>
                  </a:cubicBezTo>
                  <a:cubicBezTo>
                    <a:pt x="149332" y="819785"/>
                    <a:pt x="127819" y="838962"/>
                    <a:pt x="89141" y="835025"/>
                  </a:cubicBezTo>
                  <a:cubicBezTo>
                    <a:pt x="93490" y="858012"/>
                    <a:pt x="97724" y="877189"/>
                    <a:pt x="102072" y="900176"/>
                  </a:cubicBezTo>
                  <a:cubicBezTo>
                    <a:pt x="110654" y="961390"/>
                    <a:pt x="119237" y="1022731"/>
                    <a:pt x="123585" y="1083945"/>
                  </a:cubicBezTo>
                  <a:cubicBezTo>
                    <a:pt x="136516" y="1160526"/>
                    <a:pt x="140750" y="1233297"/>
                    <a:pt x="132167" y="1306068"/>
                  </a:cubicBezTo>
                  <a:cubicBezTo>
                    <a:pt x="123585" y="1409446"/>
                    <a:pt x="84793" y="4947793"/>
                    <a:pt x="46116" y="5043551"/>
                  </a:cubicBezTo>
                  <a:lnTo>
                    <a:pt x="7324" y="5123942"/>
                  </a:lnTo>
                  <a:cubicBezTo>
                    <a:pt x="0" y="5143119"/>
                    <a:pt x="11672" y="5154549"/>
                    <a:pt x="33185" y="5158359"/>
                  </a:cubicBezTo>
                  <a:cubicBezTo>
                    <a:pt x="59046" y="5162169"/>
                    <a:pt x="67628" y="5177536"/>
                    <a:pt x="76211" y="5196713"/>
                  </a:cubicBezTo>
                  <a:cubicBezTo>
                    <a:pt x="84793" y="5227320"/>
                    <a:pt x="71862" y="5257927"/>
                    <a:pt x="89141" y="5288661"/>
                  </a:cubicBezTo>
                  <a:cubicBezTo>
                    <a:pt x="97724" y="5304028"/>
                    <a:pt x="89141" y="5330825"/>
                    <a:pt x="84793" y="5353812"/>
                  </a:cubicBezTo>
                  <a:cubicBezTo>
                    <a:pt x="80445" y="5384419"/>
                    <a:pt x="89141" y="5415026"/>
                    <a:pt x="101958" y="5441950"/>
                  </a:cubicBezTo>
                  <a:cubicBezTo>
                    <a:pt x="132053" y="5487924"/>
                    <a:pt x="136401" y="5541518"/>
                    <a:pt x="136401" y="5591302"/>
                  </a:cubicBezTo>
                  <a:cubicBezTo>
                    <a:pt x="136401" y="5602732"/>
                    <a:pt x="140750" y="5614289"/>
                    <a:pt x="144984" y="5621909"/>
                  </a:cubicBezTo>
                  <a:cubicBezTo>
                    <a:pt x="153566" y="5629529"/>
                    <a:pt x="170845" y="5637276"/>
                    <a:pt x="188009" y="5641086"/>
                  </a:cubicBezTo>
                  <a:lnTo>
                    <a:pt x="291340" y="5687060"/>
                  </a:lnTo>
                  <a:cubicBezTo>
                    <a:pt x="338714" y="5710047"/>
                    <a:pt x="377392" y="5706237"/>
                    <a:pt x="420418" y="5679440"/>
                  </a:cubicBezTo>
                  <a:cubicBezTo>
                    <a:pt x="424766" y="5675630"/>
                    <a:pt x="437582" y="5671820"/>
                    <a:pt x="441931" y="5671820"/>
                  </a:cubicBezTo>
                  <a:cubicBezTo>
                    <a:pt x="472026" y="5675630"/>
                    <a:pt x="502236" y="5675630"/>
                    <a:pt x="527983" y="5698617"/>
                  </a:cubicBezTo>
                  <a:cubicBezTo>
                    <a:pt x="558078" y="5721604"/>
                    <a:pt x="601104" y="5736971"/>
                    <a:pt x="635547" y="5756021"/>
                  </a:cubicBezTo>
                  <a:cubicBezTo>
                    <a:pt x="657060" y="5767451"/>
                    <a:pt x="682921" y="5782818"/>
                    <a:pt x="695852" y="5798185"/>
                  </a:cubicBezTo>
                  <a:cubicBezTo>
                    <a:pt x="704434" y="5805805"/>
                    <a:pt x="713017" y="5813552"/>
                    <a:pt x="721713" y="5817362"/>
                  </a:cubicBezTo>
                  <a:cubicBezTo>
                    <a:pt x="769088" y="5832729"/>
                    <a:pt x="794835" y="5870956"/>
                    <a:pt x="825044" y="5901563"/>
                  </a:cubicBezTo>
                  <a:cubicBezTo>
                    <a:pt x="850906" y="5928360"/>
                    <a:pt x="885349" y="5943727"/>
                    <a:pt x="924027" y="5947537"/>
                  </a:cubicBezTo>
                  <a:cubicBezTo>
                    <a:pt x="967053" y="5955157"/>
                    <a:pt x="1010078" y="5958967"/>
                    <a:pt x="1053104" y="5966714"/>
                  </a:cubicBezTo>
                  <a:cubicBezTo>
                    <a:pt x="1070269" y="5970524"/>
                    <a:pt x="1091896" y="5974334"/>
                    <a:pt x="1109061" y="5982081"/>
                  </a:cubicBezTo>
                  <a:cubicBezTo>
                    <a:pt x="1130574" y="5989701"/>
                    <a:pt x="1152087" y="5989701"/>
                    <a:pt x="1169366" y="6001258"/>
                  </a:cubicBezTo>
                  <a:cubicBezTo>
                    <a:pt x="1195227" y="6020435"/>
                    <a:pt x="1220974" y="6031865"/>
                    <a:pt x="1255417" y="6024245"/>
                  </a:cubicBezTo>
                  <a:cubicBezTo>
                    <a:pt x="1268348" y="6020435"/>
                    <a:pt x="1285513" y="6028055"/>
                    <a:pt x="1298443" y="6031865"/>
                  </a:cubicBezTo>
                  <a:cubicBezTo>
                    <a:pt x="1302792" y="6031865"/>
                    <a:pt x="1307026" y="6035675"/>
                    <a:pt x="1311374" y="6035675"/>
                  </a:cubicBezTo>
                  <a:cubicBezTo>
                    <a:pt x="1358748" y="6039485"/>
                    <a:pt x="1401774" y="6031865"/>
                    <a:pt x="1444800" y="6024245"/>
                  </a:cubicBezTo>
                  <a:cubicBezTo>
                    <a:pt x="1461965" y="6020435"/>
                    <a:pt x="1479244" y="6016625"/>
                    <a:pt x="1496408" y="6008878"/>
                  </a:cubicBezTo>
                  <a:cubicBezTo>
                    <a:pt x="1543783" y="5989701"/>
                    <a:pt x="1591157" y="5970524"/>
                    <a:pt x="1634183" y="5947664"/>
                  </a:cubicBezTo>
                  <a:cubicBezTo>
                    <a:pt x="1664278" y="5932297"/>
                    <a:pt x="1694487" y="5917057"/>
                    <a:pt x="1728931" y="5932297"/>
                  </a:cubicBezTo>
                  <a:lnTo>
                    <a:pt x="1746096" y="5932297"/>
                  </a:lnTo>
                  <a:cubicBezTo>
                    <a:pt x="1776191" y="5932297"/>
                    <a:pt x="1806401" y="5928487"/>
                    <a:pt x="1832147" y="5924677"/>
                  </a:cubicBezTo>
                  <a:cubicBezTo>
                    <a:pt x="1836496" y="5924677"/>
                    <a:pt x="1845078" y="5924677"/>
                    <a:pt x="1845078" y="5920867"/>
                  </a:cubicBezTo>
                  <a:cubicBezTo>
                    <a:pt x="1858009" y="5905500"/>
                    <a:pt x="1879522" y="5905500"/>
                    <a:pt x="1901035" y="5901690"/>
                  </a:cubicBezTo>
                  <a:cubicBezTo>
                    <a:pt x="1935478" y="5897880"/>
                    <a:pt x="1969922" y="5897880"/>
                    <a:pt x="1995783" y="5878703"/>
                  </a:cubicBezTo>
                  <a:cubicBezTo>
                    <a:pt x="2021644" y="5863336"/>
                    <a:pt x="2047391" y="5859526"/>
                    <a:pt x="2077601" y="5855716"/>
                  </a:cubicBezTo>
                  <a:cubicBezTo>
                    <a:pt x="2081949" y="5855716"/>
                    <a:pt x="2090532" y="5851906"/>
                    <a:pt x="2094766" y="5851906"/>
                  </a:cubicBezTo>
                  <a:cubicBezTo>
                    <a:pt x="2116279" y="5848096"/>
                    <a:pt x="2137791" y="5836539"/>
                    <a:pt x="2155070" y="5840476"/>
                  </a:cubicBezTo>
                  <a:cubicBezTo>
                    <a:pt x="2193862" y="5848096"/>
                    <a:pt x="2211027" y="5836666"/>
                    <a:pt x="2236888" y="5806059"/>
                  </a:cubicBezTo>
                  <a:cubicBezTo>
                    <a:pt x="2241237" y="5798439"/>
                    <a:pt x="2254053" y="5794629"/>
                    <a:pt x="2262750" y="5790692"/>
                  </a:cubicBezTo>
                  <a:cubicBezTo>
                    <a:pt x="2284263" y="5786882"/>
                    <a:pt x="2305776" y="5790692"/>
                    <a:pt x="2327289" y="5786882"/>
                  </a:cubicBezTo>
                  <a:cubicBezTo>
                    <a:pt x="2340219" y="5786882"/>
                    <a:pt x="2353150" y="5775452"/>
                    <a:pt x="2361732" y="5775452"/>
                  </a:cubicBezTo>
                  <a:cubicBezTo>
                    <a:pt x="2396176" y="5779262"/>
                    <a:pt x="2434853" y="5767832"/>
                    <a:pt x="2465063" y="5786882"/>
                  </a:cubicBezTo>
                  <a:cubicBezTo>
                    <a:pt x="2469411" y="5790692"/>
                    <a:pt x="2477994" y="5790692"/>
                    <a:pt x="2486576" y="5790692"/>
                  </a:cubicBezTo>
                  <a:cubicBezTo>
                    <a:pt x="2542532" y="5794502"/>
                    <a:pt x="2589907" y="5809869"/>
                    <a:pt x="2628584" y="5840476"/>
                  </a:cubicBezTo>
                  <a:cubicBezTo>
                    <a:pt x="2641515" y="5851906"/>
                    <a:pt x="2658679" y="5859653"/>
                    <a:pt x="2671610" y="5867273"/>
                  </a:cubicBezTo>
                  <a:cubicBezTo>
                    <a:pt x="2684540" y="5874893"/>
                    <a:pt x="2701705" y="5874893"/>
                    <a:pt x="2714636" y="5878703"/>
                  </a:cubicBezTo>
                  <a:cubicBezTo>
                    <a:pt x="2727566" y="5882513"/>
                    <a:pt x="2736149" y="5886323"/>
                    <a:pt x="2749079" y="5886323"/>
                  </a:cubicBezTo>
                  <a:cubicBezTo>
                    <a:pt x="2770592" y="5886323"/>
                    <a:pt x="2787871" y="5893943"/>
                    <a:pt x="2800688" y="5909310"/>
                  </a:cubicBezTo>
                  <a:cubicBezTo>
                    <a:pt x="2805036" y="5913120"/>
                    <a:pt x="2809270" y="5916930"/>
                    <a:pt x="2813618" y="5924677"/>
                  </a:cubicBezTo>
                  <a:cubicBezTo>
                    <a:pt x="2809270" y="5936107"/>
                    <a:pt x="2835131" y="5966841"/>
                    <a:pt x="2852410" y="5966841"/>
                  </a:cubicBezTo>
                  <a:cubicBezTo>
                    <a:pt x="2882505" y="5966841"/>
                    <a:pt x="2912715" y="5974461"/>
                    <a:pt x="2938462" y="5993638"/>
                  </a:cubicBezTo>
                  <a:cubicBezTo>
                    <a:pt x="2942810" y="5997448"/>
                    <a:pt x="2951392" y="5997448"/>
                    <a:pt x="2959975" y="5993638"/>
                  </a:cubicBezTo>
                  <a:cubicBezTo>
                    <a:pt x="2972905" y="5989828"/>
                    <a:pt x="2981488" y="5989828"/>
                    <a:pt x="2990070" y="6001258"/>
                  </a:cubicBezTo>
                  <a:cubicBezTo>
                    <a:pt x="2994418" y="6005068"/>
                    <a:pt x="3011583" y="6005068"/>
                    <a:pt x="3020165" y="6005068"/>
                  </a:cubicBezTo>
                  <a:cubicBezTo>
                    <a:pt x="3041678" y="6005068"/>
                    <a:pt x="3067540" y="6001258"/>
                    <a:pt x="3089053" y="6005068"/>
                  </a:cubicBezTo>
                  <a:cubicBezTo>
                    <a:pt x="3127845" y="6008878"/>
                    <a:pt x="3162174" y="6012688"/>
                    <a:pt x="3200966" y="6020435"/>
                  </a:cubicBezTo>
                  <a:cubicBezTo>
                    <a:pt x="3209548" y="6020435"/>
                    <a:pt x="3218130" y="6024245"/>
                    <a:pt x="3222478" y="6028055"/>
                  </a:cubicBezTo>
                  <a:cubicBezTo>
                    <a:pt x="3231061" y="6047232"/>
                    <a:pt x="3252574" y="6047232"/>
                    <a:pt x="3265505" y="6051042"/>
                  </a:cubicBezTo>
                  <a:cubicBezTo>
                    <a:pt x="3278435" y="6054852"/>
                    <a:pt x="3295600" y="6058662"/>
                    <a:pt x="3304296" y="6058662"/>
                  </a:cubicBezTo>
                  <a:cubicBezTo>
                    <a:pt x="3308645" y="6054852"/>
                    <a:pt x="3317227" y="6051042"/>
                    <a:pt x="3325809" y="6043295"/>
                  </a:cubicBezTo>
                  <a:cubicBezTo>
                    <a:pt x="3308645" y="6043295"/>
                    <a:pt x="3299948" y="6047105"/>
                    <a:pt x="3291366" y="6047105"/>
                  </a:cubicBezTo>
                  <a:cubicBezTo>
                    <a:pt x="3308530" y="6027928"/>
                    <a:pt x="3325809" y="6024118"/>
                    <a:pt x="3347322" y="6035675"/>
                  </a:cubicBezTo>
                  <a:cubicBezTo>
                    <a:pt x="3373184" y="6054852"/>
                    <a:pt x="3394697" y="6054852"/>
                    <a:pt x="3424792" y="6035675"/>
                  </a:cubicBezTo>
                  <a:lnTo>
                    <a:pt x="3450653" y="6024245"/>
                  </a:lnTo>
                  <a:lnTo>
                    <a:pt x="3450653" y="6005068"/>
                  </a:lnTo>
                  <a:cubicBezTo>
                    <a:pt x="3463584" y="6008878"/>
                    <a:pt x="3476515" y="6016498"/>
                    <a:pt x="3485097" y="6016498"/>
                  </a:cubicBezTo>
                  <a:cubicBezTo>
                    <a:pt x="3510958" y="6005068"/>
                    <a:pt x="3536705" y="5993511"/>
                    <a:pt x="3558218" y="5978144"/>
                  </a:cubicBezTo>
                  <a:cubicBezTo>
                    <a:pt x="3584079" y="5962777"/>
                    <a:pt x="3605592" y="5943727"/>
                    <a:pt x="3627105" y="5928360"/>
                  </a:cubicBezTo>
                  <a:cubicBezTo>
                    <a:pt x="3631454" y="5928360"/>
                    <a:pt x="3631454" y="5924550"/>
                    <a:pt x="3635687" y="5924550"/>
                  </a:cubicBezTo>
                  <a:cubicBezTo>
                    <a:pt x="3665782" y="5916930"/>
                    <a:pt x="3691644" y="5913120"/>
                    <a:pt x="3721739" y="5905373"/>
                  </a:cubicBezTo>
                  <a:cubicBezTo>
                    <a:pt x="3738904" y="5901563"/>
                    <a:pt x="3751834" y="5893943"/>
                    <a:pt x="3769113" y="5890006"/>
                  </a:cubicBezTo>
                  <a:cubicBezTo>
                    <a:pt x="3782044" y="5886196"/>
                    <a:pt x="3790626" y="5886196"/>
                    <a:pt x="3803557" y="5882386"/>
                  </a:cubicBezTo>
                  <a:lnTo>
                    <a:pt x="3846583" y="5882386"/>
                  </a:lnTo>
                  <a:cubicBezTo>
                    <a:pt x="3855165" y="5882386"/>
                    <a:pt x="3868096" y="5882386"/>
                    <a:pt x="3876678" y="5878576"/>
                  </a:cubicBezTo>
                  <a:cubicBezTo>
                    <a:pt x="3881026" y="5870956"/>
                    <a:pt x="3889609" y="5859399"/>
                    <a:pt x="3893843" y="5859399"/>
                  </a:cubicBezTo>
                  <a:cubicBezTo>
                    <a:pt x="3906773" y="5859399"/>
                    <a:pt x="3915356" y="5867019"/>
                    <a:pt x="3928286" y="5870829"/>
                  </a:cubicBezTo>
                  <a:cubicBezTo>
                    <a:pt x="3932634" y="5870829"/>
                    <a:pt x="3932634" y="5874639"/>
                    <a:pt x="3932634" y="5878449"/>
                  </a:cubicBezTo>
                  <a:cubicBezTo>
                    <a:pt x="3949799" y="5893816"/>
                    <a:pt x="3962730" y="5912866"/>
                    <a:pt x="3980009" y="5928233"/>
                  </a:cubicBezTo>
                  <a:cubicBezTo>
                    <a:pt x="4001522" y="5947410"/>
                    <a:pt x="4023035" y="5947410"/>
                    <a:pt x="4035965" y="5935853"/>
                  </a:cubicBezTo>
                  <a:cubicBezTo>
                    <a:pt x="4057478" y="5920486"/>
                    <a:pt x="4074757" y="5909056"/>
                    <a:pt x="4104853" y="5916676"/>
                  </a:cubicBezTo>
                  <a:cubicBezTo>
                    <a:pt x="4109201" y="5916676"/>
                    <a:pt x="4117783" y="5920486"/>
                    <a:pt x="4122017" y="5916676"/>
                  </a:cubicBezTo>
                  <a:cubicBezTo>
                    <a:pt x="4143530" y="5909056"/>
                    <a:pt x="4169391" y="5901309"/>
                    <a:pt x="4190904" y="5889879"/>
                  </a:cubicBezTo>
                  <a:cubicBezTo>
                    <a:pt x="4203835" y="5886069"/>
                    <a:pt x="4220999" y="5886069"/>
                    <a:pt x="4225348" y="5878449"/>
                  </a:cubicBezTo>
                  <a:cubicBezTo>
                    <a:pt x="4238279" y="5855462"/>
                    <a:pt x="4259792" y="5844032"/>
                    <a:pt x="4281304" y="5828665"/>
                  </a:cubicBezTo>
                  <a:cubicBezTo>
                    <a:pt x="4294235" y="5817235"/>
                    <a:pt x="4307166" y="5801868"/>
                    <a:pt x="4320096" y="5798058"/>
                  </a:cubicBezTo>
                  <a:cubicBezTo>
                    <a:pt x="4350192" y="5790438"/>
                    <a:pt x="4371704" y="5767451"/>
                    <a:pt x="4397566" y="5752084"/>
                  </a:cubicBezTo>
                  <a:cubicBezTo>
                    <a:pt x="4419079" y="5740654"/>
                    <a:pt x="4432009" y="5717667"/>
                    <a:pt x="4453522" y="5713730"/>
                  </a:cubicBezTo>
                  <a:cubicBezTo>
                    <a:pt x="4487966" y="5706110"/>
                    <a:pt x="4513827" y="5686933"/>
                    <a:pt x="4543923" y="5667756"/>
                  </a:cubicBezTo>
                  <a:cubicBezTo>
                    <a:pt x="4561087" y="5656326"/>
                    <a:pt x="4582714" y="5648579"/>
                    <a:pt x="4604227" y="5652389"/>
                  </a:cubicBezTo>
                  <a:cubicBezTo>
                    <a:pt x="4617158" y="5656199"/>
                    <a:pt x="4634323" y="5652389"/>
                    <a:pt x="4643019" y="5648579"/>
                  </a:cubicBezTo>
                  <a:cubicBezTo>
                    <a:pt x="4660184" y="5640959"/>
                    <a:pt x="4677463" y="5629402"/>
                    <a:pt x="4694628" y="5621782"/>
                  </a:cubicBezTo>
                  <a:cubicBezTo>
                    <a:pt x="4707558" y="5614162"/>
                    <a:pt x="4720489" y="5606415"/>
                    <a:pt x="4733420" y="5606415"/>
                  </a:cubicBezTo>
                  <a:cubicBezTo>
                    <a:pt x="4776445" y="5602605"/>
                    <a:pt x="4810889" y="5594985"/>
                    <a:pt x="4832402" y="5556631"/>
                  </a:cubicBezTo>
                  <a:cubicBezTo>
                    <a:pt x="4840984" y="5541264"/>
                    <a:pt x="4884010" y="5522214"/>
                    <a:pt x="4901289" y="5529834"/>
                  </a:cubicBezTo>
                  <a:cubicBezTo>
                    <a:pt x="4931385" y="5541264"/>
                    <a:pt x="4952897" y="5533644"/>
                    <a:pt x="4970176" y="5510657"/>
                  </a:cubicBezTo>
                  <a:cubicBezTo>
                    <a:pt x="4983107" y="5499227"/>
                    <a:pt x="5000272" y="5503037"/>
                    <a:pt x="5013202" y="5510657"/>
                  </a:cubicBezTo>
                  <a:cubicBezTo>
                    <a:pt x="5021785" y="5518277"/>
                    <a:pt x="5030367" y="5522087"/>
                    <a:pt x="5039063" y="5522087"/>
                  </a:cubicBezTo>
                  <a:cubicBezTo>
                    <a:pt x="5069158" y="5525897"/>
                    <a:pt x="5103602" y="5522087"/>
                    <a:pt x="5133812" y="5525897"/>
                  </a:cubicBezTo>
                  <a:cubicBezTo>
                    <a:pt x="5159673" y="5529707"/>
                    <a:pt x="5185420" y="5522087"/>
                    <a:pt x="5202699" y="5506720"/>
                  </a:cubicBezTo>
                  <a:cubicBezTo>
                    <a:pt x="5219978" y="5491353"/>
                    <a:pt x="5232795" y="5491353"/>
                    <a:pt x="5258655" y="5499100"/>
                  </a:cubicBezTo>
                  <a:cubicBezTo>
                    <a:pt x="5280168" y="5506720"/>
                    <a:pt x="5297448" y="5525897"/>
                    <a:pt x="5327543" y="5522087"/>
                  </a:cubicBezTo>
                  <a:cubicBezTo>
                    <a:pt x="5353404" y="5518277"/>
                    <a:pt x="5383499" y="5529707"/>
                    <a:pt x="5413595" y="5518277"/>
                  </a:cubicBezTo>
                  <a:lnTo>
                    <a:pt x="5430759" y="5518277"/>
                  </a:lnTo>
                  <a:cubicBezTo>
                    <a:pt x="5456620" y="5525897"/>
                    <a:pt x="5482367" y="5529707"/>
                    <a:pt x="5503880" y="5548884"/>
                  </a:cubicBezTo>
                  <a:cubicBezTo>
                    <a:pt x="5529742" y="5568061"/>
                    <a:pt x="5533975" y="5426329"/>
                    <a:pt x="5559837" y="5441696"/>
                  </a:cubicBezTo>
                  <a:cubicBezTo>
                    <a:pt x="5598629" y="5464683"/>
                    <a:pt x="5589932" y="5441696"/>
                    <a:pt x="5628724" y="5460873"/>
                  </a:cubicBezTo>
                  <a:cubicBezTo>
                    <a:pt x="5658819" y="5472303"/>
                    <a:pt x="5645888" y="5430266"/>
                    <a:pt x="5680332" y="5437886"/>
                  </a:cubicBezTo>
                  <a:cubicBezTo>
                    <a:pt x="5684681" y="5437886"/>
                    <a:pt x="5736289" y="5468493"/>
                    <a:pt x="5736289" y="5464683"/>
                  </a:cubicBezTo>
                  <a:cubicBezTo>
                    <a:pt x="5757802" y="5453253"/>
                    <a:pt x="5779315" y="5338318"/>
                    <a:pt x="5800828" y="5342128"/>
                  </a:cubicBezTo>
                  <a:cubicBezTo>
                    <a:pt x="5843853" y="5353558"/>
                    <a:pt x="5882646" y="5345938"/>
                    <a:pt x="5921323" y="5330698"/>
                  </a:cubicBezTo>
                  <a:cubicBezTo>
                    <a:pt x="5942836" y="5323078"/>
                    <a:pt x="5977279" y="5296281"/>
                    <a:pt x="5994444" y="5307711"/>
                  </a:cubicBezTo>
                  <a:cubicBezTo>
                    <a:pt x="6024539" y="5326888"/>
                    <a:pt x="6054749" y="5334508"/>
                    <a:pt x="6089193" y="5338318"/>
                  </a:cubicBezTo>
                  <a:cubicBezTo>
                    <a:pt x="6093541" y="5338318"/>
                    <a:pt x="6097775" y="5342128"/>
                    <a:pt x="6102123" y="5345938"/>
                  </a:cubicBezTo>
                  <a:cubicBezTo>
                    <a:pt x="6115054" y="5361305"/>
                    <a:pt x="6175245" y="5319141"/>
                    <a:pt x="6188175" y="5334508"/>
                  </a:cubicBezTo>
                  <a:cubicBezTo>
                    <a:pt x="6205339" y="5357495"/>
                    <a:pt x="6222618" y="5380482"/>
                    <a:pt x="6239783" y="5399659"/>
                  </a:cubicBezTo>
                  <a:cubicBezTo>
                    <a:pt x="6248365" y="5407279"/>
                    <a:pt x="6261296" y="5411089"/>
                    <a:pt x="6265644" y="5418836"/>
                  </a:cubicBezTo>
                  <a:cubicBezTo>
                    <a:pt x="6269993" y="5438013"/>
                    <a:pt x="6278575" y="5445633"/>
                    <a:pt x="6300088" y="5445633"/>
                  </a:cubicBezTo>
                  <a:cubicBezTo>
                    <a:pt x="6313019" y="5445633"/>
                    <a:pt x="6325950" y="5449443"/>
                    <a:pt x="6334532" y="5457063"/>
                  </a:cubicBezTo>
                  <a:cubicBezTo>
                    <a:pt x="6356045" y="5468493"/>
                    <a:pt x="6373324" y="5480050"/>
                    <a:pt x="6390489" y="5491480"/>
                  </a:cubicBezTo>
                  <a:cubicBezTo>
                    <a:pt x="6412001" y="5502910"/>
                    <a:pt x="6433514" y="5514467"/>
                    <a:pt x="6442096" y="5533644"/>
                  </a:cubicBezTo>
                  <a:cubicBezTo>
                    <a:pt x="6446445" y="5541264"/>
                    <a:pt x="6450678" y="5545074"/>
                    <a:pt x="6455027" y="5549011"/>
                  </a:cubicBezTo>
                  <a:cubicBezTo>
                    <a:pt x="6472191" y="5564378"/>
                    <a:pt x="6489471" y="5575808"/>
                    <a:pt x="6506635" y="5591175"/>
                  </a:cubicBezTo>
                  <a:cubicBezTo>
                    <a:pt x="6532497" y="5610352"/>
                    <a:pt x="6554009" y="5633339"/>
                    <a:pt x="6579757" y="5652389"/>
                  </a:cubicBezTo>
                  <a:cubicBezTo>
                    <a:pt x="6588339" y="5656199"/>
                    <a:pt x="6596921" y="5663819"/>
                    <a:pt x="6605618" y="5667756"/>
                  </a:cubicBezTo>
                  <a:cubicBezTo>
                    <a:pt x="6622783" y="5675376"/>
                    <a:pt x="6640061" y="5683123"/>
                    <a:pt x="6652992" y="5694553"/>
                  </a:cubicBezTo>
                  <a:cubicBezTo>
                    <a:pt x="6665922" y="5705983"/>
                    <a:pt x="6726113" y="5637149"/>
                    <a:pt x="6734810" y="5652389"/>
                  </a:cubicBezTo>
                  <a:cubicBezTo>
                    <a:pt x="6734810" y="5656199"/>
                    <a:pt x="6739158" y="5656199"/>
                    <a:pt x="6743391" y="5656199"/>
                  </a:cubicBezTo>
                  <a:cubicBezTo>
                    <a:pt x="6769253" y="5675376"/>
                    <a:pt x="6795000" y="5667629"/>
                    <a:pt x="6820862" y="5660009"/>
                  </a:cubicBezTo>
                  <a:cubicBezTo>
                    <a:pt x="6829444" y="5656199"/>
                    <a:pt x="6838026" y="5652389"/>
                    <a:pt x="6842375" y="5656199"/>
                  </a:cubicBezTo>
                  <a:cubicBezTo>
                    <a:pt x="6872470" y="5667629"/>
                    <a:pt x="6893983" y="5694553"/>
                    <a:pt x="6932775" y="5698363"/>
                  </a:cubicBezTo>
                  <a:cubicBezTo>
                    <a:pt x="6932775" y="5698363"/>
                    <a:pt x="6937123" y="5698363"/>
                    <a:pt x="6937123" y="5702173"/>
                  </a:cubicBezTo>
                  <a:cubicBezTo>
                    <a:pt x="6945705" y="5725160"/>
                    <a:pt x="6971567" y="5725160"/>
                    <a:pt x="6993079" y="5728970"/>
                  </a:cubicBezTo>
                  <a:cubicBezTo>
                    <a:pt x="7006010" y="5728970"/>
                    <a:pt x="7018941" y="5732780"/>
                    <a:pt x="7027523" y="5736590"/>
                  </a:cubicBezTo>
                  <a:cubicBezTo>
                    <a:pt x="7053384" y="5748020"/>
                    <a:pt x="7079131" y="5763387"/>
                    <a:pt x="7109340" y="5771007"/>
                  </a:cubicBezTo>
                  <a:cubicBezTo>
                    <a:pt x="7148133" y="5782437"/>
                    <a:pt x="7186810" y="5790184"/>
                    <a:pt x="7216905" y="5809361"/>
                  </a:cubicBezTo>
                  <a:cubicBezTo>
                    <a:pt x="7221254" y="5809361"/>
                    <a:pt x="7225488" y="5809361"/>
                    <a:pt x="7225488" y="5813171"/>
                  </a:cubicBezTo>
                  <a:cubicBezTo>
                    <a:pt x="7238419" y="5820791"/>
                    <a:pt x="7259931" y="5824601"/>
                    <a:pt x="7268514" y="5836158"/>
                  </a:cubicBezTo>
                  <a:cubicBezTo>
                    <a:pt x="7281445" y="5859145"/>
                    <a:pt x="7315888" y="5855335"/>
                    <a:pt x="7333053" y="5874512"/>
                  </a:cubicBezTo>
                  <a:lnTo>
                    <a:pt x="7337401" y="5874512"/>
                  </a:lnTo>
                  <a:cubicBezTo>
                    <a:pt x="7354566" y="5874512"/>
                    <a:pt x="7371845" y="5878322"/>
                    <a:pt x="7393357" y="5878322"/>
                  </a:cubicBezTo>
                  <a:cubicBezTo>
                    <a:pt x="7401940" y="5874512"/>
                    <a:pt x="7414870" y="5866892"/>
                    <a:pt x="7423452" y="5866892"/>
                  </a:cubicBezTo>
                  <a:cubicBezTo>
                    <a:pt x="7462245" y="5878322"/>
                    <a:pt x="7500922" y="5878322"/>
                    <a:pt x="7526784" y="5847715"/>
                  </a:cubicBezTo>
                  <a:cubicBezTo>
                    <a:pt x="7531132" y="5843905"/>
                    <a:pt x="7539714" y="5843905"/>
                    <a:pt x="7548297" y="5843905"/>
                  </a:cubicBezTo>
                  <a:lnTo>
                    <a:pt x="7582740" y="5843905"/>
                  </a:lnTo>
                  <a:cubicBezTo>
                    <a:pt x="7621532" y="5836285"/>
                    <a:pt x="7655861" y="5828538"/>
                    <a:pt x="7694653" y="5824728"/>
                  </a:cubicBezTo>
                  <a:cubicBezTo>
                    <a:pt x="7711818" y="5820918"/>
                    <a:pt x="7733445" y="5828538"/>
                    <a:pt x="7750610" y="5832348"/>
                  </a:cubicBezTo>
                  <a:cubicBezTo>
                    <a:pt x="7767775" y="5836158"/>
                    <a:pt x="7785053" y="5836158"/>
                    <a:pt x="7802218" y="5836158"/>
                  </a:cubicBezTo>
                  <a:cubicBezTo>
                    <a:pt x="7823731" y="5836158"/>
                    <a:pt x="7841010" y="5828538"/>
                    <a:pt x="7862522" y="5828538"/>
                  </a:cubicBezTo>
                  <a:cubicBezTo>
                    <a:pt x="7879687" y="5824728"/>
                    <a:pt x="7901315" y="5824728"/>
                    <a:pt x="7918479" y="5820918"/>
                  </a:cubicBezTo>
                  <a:cubicBezTo>
                    <a:pt x="7957272" y="5813298"/>
                    <a:pt x="7991601" y="5805551"/>
                    <a:pt x="8030393" y="5801741"/>
                  </a:cubicBezTo>
                  <a:cubicBezTo>
                    <a:pt x="8056253" y="5671566"/>
                    <a:pt x="8051905" y="5518404"/>
                    <a:pt x="8051905" y="5361305"/>
                  </a:cubicBezTo>
                  <a:close/>
                </a:path>
              </a:pathLst>
            </a:custGeom>
            <a:blipFill>
              <a:blip r:embed="rId11"/>
              <a:stretch>
                <a:fillRect l="-6538" t="-70" r="-6552" b="-7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6056682" y="4746765"/>
            <a:ext cx="5928822" cy="5479498"/>
            <a:chOff x="0" y="0"/>
            <a:chExt cx="6386288" cy="590229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91" y="0"/>
              <a:ext cx="6386153" cy="5903087"/>
            </a:xfrm>
            <a:custGeom>
              <a:avLst/>
              <a:gdLst/>
              <a:ahLst/>
              <a:cxnLst/>
              <a:rect r="r" b="b" t="t" l="l"/>
              <a:pathLst>
                <a:path h="5903087" w="6386153">
                  <a:moveTo>
                    <a:pt x="6386154" y="1060958"/>
                  </a:moveTo>
                  <a:cubicBezTo>
                    <a:pt x="6382352" y="1060958"/>
                    <a:pt x="6378330" y="1060958"/>
                    <a:pt x="6374500" y="1057529"/>
                  </a:cubicBezTo>
                  <a:cubicBezTo>
                    <a:pt x="6354964" y="1054100"/>
                    <a:pt x="6331790" y="1057529"/>
                    <a:pt x="6320107" y="1040384"/>
                  </a:cubicBezTo>
                  <a:cubicBezTo>
                    <a:pt x="6316276" y="1033526"/>
                    <a:pt x="6304593" y="1026668"/>
                    <a:pt x="6296741" y="1023239"/>
                  </a:cubicBezTo>
                  <a:cubicBezTo>
                    <a:pt x="6281227" y="1009523"/>
                    <a:pt x="6261692" y="995934"/>
                    <a:pt x="6242348" y="982218"/>
                  </a:cubicBezTo>
                  <a:lnTo>
                    <a:pt x="6207299" y="951484"/>
                  </a:lnTo>
                  <a:cubicBezTo>
                    <a:pt x="6203468" y="948055"/>
                    <a:pt x="6203468" y="944626"/>
                    <a:pt x="6203468" y="941197"/>
                  </a:cubicBezTo>
                  <a:cubicBezTo>
                    <a:pt x="6195616" y="934339"/>
                    <a:pt x="6183933" y="927481"/>
                    <a:pt x="6172442" y="927481"/>
                  </a:cubicBezTo>
                  <a:cubicBezTo>
                    <a:pt x="6152906" y="924052"/>
                    <a:pt x="6133562" y="924052"/>
                    <a:pt x="6114027" y="920623"/>
                  </a:cubicBezTo>
                  <a:lnTo>
                    <a:pt x="6098513" y="920623"/>
                  </a:lnTo>
                  <a:cubicBezTo>
                    <a:pt x="6078977" y="913765"/>
                    <a:pt x="6063464" y="910336"/>
                    <a:pt x="6044121" y="913765"/>
                  </a:cubicBezTo>
                  <a:cubicBezTo>
                    <a:pt x="6036268" y="913765"/>
                    <a:pt x="6028607" y="913765"/>
                    <a:pt x="6024585" y="906907"/>
                  </a:cubicBezTo>
                  <a:cubicBezTo>
                    <a:pt x="6020563" y="900049"/>
                    <a:pt x="6012902" y="896620"/>
                    <a:pt x="6009071" y="893191"/>
                  </a:cubicBezTo>
                  <a:cubicBezTo>
                    <a:pt x="6001219" y="886333"/>
                    <a:pt x="5989536" y="882904"/>
                    <a:pt x="5981875" y="879475"/>
                  </a:cubicBezTo>
                  <a:cubicBezTo>
                    <a:pt x="5966361" y="869188"/>
                    <a:pt x="5954678" y="859028"/>
                    <a:pt x="5935143" y="859028"/>
                  </a:cubicBezTo>
                  <a:cubicBezTo>
                    <a:pt x="5919630" y="859028"/>
                    <a:pt x="5904116" y="855599"/>
                    <a:pt x="5888412" y="852170"/>
                  </a:cubicBezTo>
                  <a:cubicBezTo>
                    <a:pt x="5884581" y="852170"/>
                    <a:pt x="5884581" y="852170"/>
                    <a:pt x="5884581" y="848741"/>
                  </a:cubicBezTo>
                  <a:cubicBezTo>
                    <a:pt x="5872898" y="835025"/>
                    <a:pt x="5853554" y="831596"/>
                    <a:pt x="5834019" y="831596"/>
                  </a:cubicBezTo>
                  <a:cubicBezTo>
                    <a:pt x="5826166" y="831596"/>
                    <a:pt x="5818505" y="828167"/>
                    <a:pt x="5818505" y="824738"/>
                  </a:cubicBezTo>
                  <a:cubicBezTo>
                    <a:pt x="5814675" y="814451"/>
                    <a:pt x="5806822" y="811022"/>
                    <a:pt x="5798969" y="811022"/>
                  </a:cubicBezTo>
                  <a:cubicBezTo>
                    <a:pt x="5787287" y="811022"/>
                    <a:pt x="5775603" y="807593"/>
                    <a:pt x="5767943" y="811022"/>
                  </a:cubicBezTo>
                  <a:cubicBezTo>
                    <a:pt x="5736916" y="821309"/>
                    <a:pt x="5713550" y="800735"/>
                    <a:pt x="5686353" y="797306"/>
                  </a:cubicBezTo>
                  <a:lnTo>
                    <a:pt x="5682523" y="793877"/>
                  </a:lnTo>
                  <a:cubicBezTo>
                    <a:pt x="5674670" y="776732"/>
                    <a:pt x="5655326" y="776732"/>
                    <a:pt x="5635791" y="773430"/>
                  </a:cubicBezTo>
                  <a:cubicBezTo>
                    <a:pt x="5635791" y="770001"/>
                    <a:pt x="5639621" y="770001"/>
                    <a:pt x="5639621" y="766572"/>
                  </a:cubicBezTo>
                  <a:cubicBezTo>
                    <a:pt x="5635791" y="766572"/>
                    <a:pt x="5631769" y="770001"/>
                    <a:pt x="5624108" y="770001"/>
                  </a:cubicBezTo>
                  <a:cubicBezTo>
                    <a:pt x="5620278" y="770001"/>
                    <a:pt x="5612425" y="773430"/>
                    <a:pt x="5608594" y="770001"/>
                  </a:cubicBezTo>
                  <a:cubicBezTo>
                    <a:pt x="5600742" y="759714"/>
                    <a:pt x="5589059" y="749554"/>
                    <a:pt x="5589059" y="739267"/>
                  </a:cubicBezTo>
                  <a:cubicBezTo>
                    <a:pt x="5589059" y="728980"/>
                    <a:pt x="5577376" y="728980"/>
                    <a:pt x="5573546" y="725551"/>
                  </a:cubicBezTo>
                  <a:lnTo>
                    <a:pt x="5565693" y="725551"/>
                  </a:lnTo>
                  <a:cubicBezTo>
                    <a:pt x="5550180" y="711835"/>
                    <a:pt x="5534666" y="708406"/>
                    <a:pt x="5515130" y="718693"/>
                  </a:cubicBezTo>
                  <a:cubicBezTo>
                    <a:pt x="5511300" y="708406"/>
                    <a:pt x="5518961" y="694817"/>
                    <a:pt x="5503448" y="691388"/>
                  </a:cubicBezTo>
                  <a:lnTo>
                    <a:pt x="5503448" y="687959"/>
                  </a:lnTo>
                  <a:cubicBezTo>
                    <a:pt x="5511300" y="670814"/>
                    <a:pt x="5499617" y="660654"/>
                    <a:pt x="5483913" y="653796"/>
                  </a:cubicBezTo>
                  <a:cubicBezTo>
                    <a:pt x="5472229" y="646938"/>
                    <a:pt x="5468398" y="640080"/>
                    <a:pt x="5468398" y="629920"/>
                  </a:cubicBezTo>
                  <a:lnTo>
                    <a:pt x="5468398" y="616712"/>
                  </a:lnTo>
                  <a:cubicBezTo>
                    <a:pt x="5452885" y="613283"/>
                    <a:pt x="5445032" y="599567"/>
                    <a:pt x="5437372" y="589407"/>
                  </a:cubicBezTo>
                  <a:cubicBezTo>
                    <a:pt x="5433542" y="575691"/>
                    <a:pt x="5425689" y="565531"/>
                    <a:pt x="5417836" y="555244"/>
                  </a:cubicBezTo>
                  <a:cubicBezTo>
                    <a:pt x="5409984" y="544957"/>
                    <a:pt x="5394470" y="538099"/>
                    <a:pt x="5394470" y="521081"/>
                  </a:cubicBezTo>
                  <a:cubicBezTo>
                    <a:pt x="5394470" y="510794"/>
                    <a:pt x="5390640" y="500634"/>
                    <a:pt x="5386618" y="490347"/>
                  </a:cubicBezTo>
                  <a:cubicBezTo>
                    <a:pt x="5378765" y="476631"/>
                    <a:pt x="5371104" y="466471"/>
                    <a:pt x="5359422" y="452755"/>
                  </a:cubicBezTo>
                  <a:cubicBezTo>
                    <a:pt x="5367274" y="442468"/>
                    <a:pt x="5374935" y="435610"/>
                    <a:pt x="5363252" y="425450"/>
                  </a:cubicBezTo>
                  <a:lnTo>
                    <a:pt x="5363252" y="418592"/>
                  </a:lnTo>
                  <a:cubicBezTo>
                    <a:pt x="5363252" y="415163"/>
                    <a:pt x="5359422" y="411734"/>
                    <a:pt x="5359422" y="408305"/>
                  </a:cubicBezTo>
                  <a:cubicBezTo>
                    <a:pt x="5355591" y="404876"/>
                    <a:pt x="5347738" y="401447"/>
                    <a:pt x="5343908" y="398018"/>
                  </a:cubicBezTo>
                  <a:cubicBezTo>
                    <a:pt x="5332225" y="387731"/>
                    <a:pt x="5324372" y="374142"/>
                    <a:pt x="5305028" y="380873"/>
                  </a:cubicBezTo>
                  <a:cubicBezTo>
                    <a:pt x="5297176" y="367157"/>
                    <a:pt x="5293346" y="353568"/>
                    <a:pt x="5289515" y="339852"/>
                  </a:cubicBezTo>
                  <a:cubicBezTo>
                    <a:pt x="5285685" y="329565"/>
                    <a:pt x="5281663" y="322707"/>
                    <a:pt x="5277832" y="312547"/>
                  </a:cubicBezTo>
                  <a:lnTo>
                    <a:pt x="5277832" y="309118"/>
                  </a:lnTo>
                  <a:cubicBezTo>
                    <a:pt x="5285685" y="295402"/>
                    <a:pt x="5274001" y="285242"/>
                    <a:pt x="5274001" y="274955"/>
                  </a:cubicBezTo>
                  <a:cubicBezTo>
                    <a:pt x="5274001" y="268097"/>
                    <a:pt x="5266149" y="261239"/>
                    <a:pt x="5262319" y="254508"/>
                  </a:cubicBezTo>
                  <a:cubicBezTo>
                    <a:pt x="5258488" y="244221"/>
                    <a:pt x="5246805" y="237363"/>
                    <a:pt x="5246805" y="227203"/>
                  </a:cubicBezTo>
                  <a:lnTo>
                    <a:pt x="5246805" y="172593"/>
                  </a:lnTo>
                  <a:cubicBezTo>
                    <a:pt x="5242975" y="152146"/>
                    <a:pt x="5235122" y="141859"/>
                    <a:pt x="5207926" y="138430"/>
                  </a:cubicBezTo>
                  <a:cubicBezTo>
                    <a:pt x="5204095" y="138430"/>
                    <a:pt x="5200073" y="138430"/>
                    <a:pt x="5200073" y="135001"/>
                  </a:cubicBezTo>
                  <a:cubicBezTo>
                    <a:pt x="5192221" y="124714"/>
                    <a:pt x="5180538" y="121285"/>
                    <a:pt x="5165024" y="117856"/>
                  </a:cubicBezTo>
                  <a:cubicBezTo>
                    <a:pt x="5153342" y="117856"/>
                    <a:pt x="5145489" y="117856"/>
                    <a:pt x="5137828" y="121285"/>
                  </a:cubicBezTo>
                  <a:cubicBezTo>
                    <a:pt x="5118292" y="131572"/>
                    <a:pt x="5098949" y="141732"/>
                    <a:pt x="5083436" y="155448"/>
                  </a:cubicBezTo>
                  <a:cubicBezTo>
                    <a:pt x="5063900" y="169164"/>
                    <a:pt x="5048386" y="179324"/>
                    <a:pt x="5025020" y="169164"/>
                  </a:cubicBezTo>
                  <a:lnTo>
                    <a:pt x="5017167" y="169164"/>
                  </a:lnTo>
                  <a:cubicBezTo>
                    <a:pt x="5009316" y="165735"/>
                    <a:pt x="4997632" y="162306"/>
                    <a:pt x="4989971" y="158877"/>
                  </a:cubicBezTo>
                  <a:cubicBezTo>
                    <a:pt x="4986141" y="162306"/>
                    <a:pt x="4982119" y="165735"/>
                    <a:pt x="4970436" y="162306"/>
                  </a:cubicBezTo>
                  <a:cubicBezTo>
                    <a:pt x="4947070" y="158877"/>
                    <a:pt x="4927726" y="155448"/>
                    <a:pt x="4908190" y="141859"/>
                  </a:cubicBezTo>
                  <a:cubicBezTo>
                    <a:pt x="4904360" y="138430"/>
                    <a:pt x="4896508" y="138430"/>
                    <a:pt x="4892677" y="138430"/>
                  </a:cubicBezTo>
                  <a:cubicBezTo>
                    <a:pt x="4877164" y="135001"/>
                    <a:pt x="4857628" y="131572"/>
                    <a:pt x="4838284" y="124714"/>
                  </a:cubicBezTo>
                  <a:cubicBezTo>
                    <a:pt x="4853798" y="114427"/>
                    <a:pt x="4849967" y="107569"/>
                    <a:pt x="4842115" y="100838"/>
                  </a:cubicBezTo>
                  <a:cubicBezTo>
                    <a:pt x="4830432" y="87122"/>
                    <a:pt x="4814919" y="87122"/>
                    <a:pt x="4803236" y="93980"/>
                  </a:cubicBezTo>
                  <a:cubicBezTo>
                    <a:pt x="4776039" y="104267"/>
                    <a:pt x="4748842" y="117856"/>
                    <a:pt x="4717624" y="128143"/>
                  </a:cubicBezTo>
                  <a:cubicBezTo>
                    <a:pt x="4705941" y="135001"/>
                    <a:pt x="4690428" y="138430"/>
                    <a:pt x="4674914" y="141859"/>
                  </a:cubicBezTo>
                  <a:cubicBezTo>
                    <a:pt x="4663231" y="145288"/>
                    <a:pt x="4651548" y="141859"/>
                    <a:pt x="4639865" y="145288"/>
                  </a:cubicBezTo>
                  <a:cubicBezTo>
                    <a:pt x="4628182" y="148717"/>
                    <a:pt x="4616499" y="152146"/>
                    <a:pt x="4600986" y="148717"/>
                  </a:cubicBezTo>
                  <a:cubicBezTo>
                    <a:pt x="4597155" y="148717"/>
                    <a:pt x="4589303" y="152146"/>
                    <a:pt x="4585472" y="152146"/>
                  </a:cubicBezTo>
                  <a:cubicBezTo>
                    <a:pt x="4577620" y="155575"/>
                    <a:pt x="4573789" y="159004"/>
                    <a:pt x="4565937" y="155575"/>
                  </a:cubicBezTo>
                  <a:cubicBezTo>
                    <a:pt x="4550423" y="155575"/>
                    <a:pt x="4542571" y="162433"/>
                    <a:pt x="4534910" y="169291"/>
                  </a:cubicBezTo>
                  <a:cubicBezTo>
                    <a:pt x="4527249" y="176149"/>
                    <a:pt x="4519396" y="189738"/>
                    <a:pt x="4511544" y="193167"/>
                  </a:cubicBezTo>
                  <a:cubicBezTo>
                    <a:pt x="4499861" y="196596"/>
                    <a:pt x="4492009" y="203454"/>
                    <a:pt x="4484348" y="210312"/>
                  </a:cubicBezTo>
                  <a:cubicBezTo>
                    <a:pt x="4476687" y="217170"/>
                    <a:pt x="4468834" y="220599"/>
                    <a:pt x="4460982" y="224028"/>
                  </a:cubicBezTo>
                  <a:cubicBezTo>
                    <a:pt x="4449299" y="230886"/>
                    <a:pt x="4437616" y="234315"/>
                    <a:pt x="4425933" y="241173"/>
                  </a:cubicBezTo>
                  <a:cubicBezTo>
                    <a:pt x="4414250" y="251460"/>
                    <a:pt x="4398736" y="258318"/>
                    <a:pt x="4383223" y="258318"/>
                  </a:cubicBezTo>
                  <a:cubicBezTo>
                    <a:pt x="4367709" y="261747"/>
                    <a:pt x="4348174" y="261747"/>
                    <a:pt x="4332660" y="272034"/>
                  </a:cubicBezTo>
                  <a:cubicBezTo>
                    <a:pt x="4332660" y="272034"/>
                    <a:pt x="4328830" y="275463"/>
                    <a:pt x="4324808" y="275463"/>
                  </a:cubicBezTo>
                  <a:cubicBezTo>
                    <a:pt x="4309294" y="275463"/>
                    <a:pt x="4293781" y="272034"/>
                    <a:pt x="4278076" y="272034"/>
                  </a:cubicBezTo>
                  <a:cubicBezTo>
                    <a:pt x="4266393" y="272034"/>
                    <a:pt x="4247049" y="268605"/>
                    <a:pt x="4239196" y="285750"/>
                  </a:cubicBezTo>
                  <a:cubicBezTo>
                    <a:pt x="4239196" y="285750"/>
                    <a:pt x="4235366" y="289179"/>
                    <a:pt x="4231344" y="289179"/>
                  </a:cubicBezTo>
                  <a:cubicBezTo>
                    <a:pt x="4219661" y="292608"/>
                    <a:pt x="4207978" y="299466"/>
                    <a:pt x="4196295" y="302895"/>
                  </a:cubicBezTo>
                  <a:cubicBezTo>
                    <a:pt x="4196295" y="309753"/>
                    <a:pt x="4184612" y="313182"/>
                    <a:pt x="4176760" y="313182"/>
                  </a:cubicBezTo>
                  <a:cubicBezTo>
                    <a:pt x="4141711" y="309753"/>
                    <a:pt x="4110684" y="309753"/>
                    <a:pt x="4075635" y="299466"/>
                  </a:cubicBezTo>
                  <a:cubicBezTo>
                    <a:pt x="4060122" y="296037"/>
                    <a:pt x="4044608" y="289179"/>
                    <a:pt x="4025073" y="282321"/>
                  </a:cubicBezTo>
                  <a:cubicBezTo>
                    <a:pt x="4021242" y="282321"/>
                    <a:pt x="4017220" y="278892"/>
                    <a:pt x="4013390" y="278892"/>
                  </a:cubicBezTo>
                  <a:cubicBezTo>
                    <a:pt x="3986193" y="278892"/>
                    <a:pt x="3958997" y="282321"/>
                    <a:pt x="3927778" y="282321"/>
                  </a:cubicBezTo>
                  <a:lnTo>
                    <a:pt x="3923948" y="282321"/>
                  </a:lnTo>
                  <a:cubicBezTo>
                    <a:pt x="3908434" y="275463"/>
                    <a:pt x="3888899" y="278892"/>
                    <a:pt x="3873385" y="289179"/>
                  </a:cubicBezTo>
                  <a:cubicBezTo>
                    <a:pt x="3869555" y="292608"/>
                    <a:pt x="3861703" y="296037"/>
                    <a:pt x="3857872" y="296037"/>
                  </a:cubicBezTo>
                  <a:cubicBezTo>
                    <a:pt x="3838337" y="292608"/>
                    <a:pt x="3822823" y="289179"/>
                    <a:pt x="3803479" y="285750"/>
                  </a:cubicBezTo>
                  <a:cubicBezTo>
                    <a:pt x="3784135" y="282321"/>
                    <a:pt x="3768431" y="278892"/>
                    <a:pt x="3749086" y="278892"/>
                  </a:cubicBezTo>
                  <a:cubicBezTo>
                    <a:pt x="3733573" y="278892"/>
                    <a:pt x="3718060" y="275463"/>
                    <a:pt x="3702354" y="268605"/>
                  </a:cubicBezTo>
                  <a:cubicBezTo>
                    <a:pt x="3686649" y="261747"/>
                    <a:pt x="3671328" y="258318"/>
                    <a:pt x="3655623" y="251460"/>
                  </a:cubicBezTo>
                  <a:cubicBezTo>
                    <a:pt x="3647770" y="248031"/>
                    <a:pt x="3636087" y="248031"/>
                    <a:pt x="3624595" y="244602"/>
                  </a:cubicBezTo>
                  <a:cubicBezTo>
                    <a:pt x="3624595" y="234315"/>
                    <a:pt x="3628426" y="227457"/>
                    <a:pt x="3628426" y="220726"/>
                  </a:cubicBezTo>
                  <a:cubicBezTo>
                    <a:pt x="3608891" y="227584"/>
                    <a:pt x="3597399" y="224155"/>
                    <a:pt x="3585716" y="217297"/>
                  </a:cubicBezTo>
                  <a:cubicBezTo>
                    <a:pt x="3577863" y="213868"/>
                    <a:pt x="3566180" y="213868"/>
                    <a:pt x="3558520" y="210439"/>
                  </a:cubicBezTo>
                  <a:lnTo>
                    <a:pt x="3546837" y="210439"/>
                  </a:lnTo>
                  <a:cubicBezTo>
                    <a:pt x="3531323" y="203581"/>
                    <a:pt x="3511788" y="203581"/>
                    <a:pt x="3492444" y="203581"/>
                  </a:cubicBezTo>
                  <a:cubicBezTo>
                    <a:pt x="3469078" y="203581"/>
                    <a:pt x="3441881" y="200152"/>
                    <a:pt x="3418516" y="186436"/>
                  </a:cubicBezTo>
                  <a:cubicBezTo>
                    <a:pt x="3398980" y="176149"/>
                    <a:pt x="3375806" y="169291"/>
                    <a:pt x="3352440" y="172720"/>
                  </a:cubicBezTo>
                  <a:cubicBezTo>
                    <a:pt x="3340757" y="176149"/>
                    <a:pt x="3329074" y="183007"/>
                    <a:pt x="3317391" y="186436"/>
                  </a:cubicBezTo>
                  <a:cubicBezTo>
                    <a:pt x="3297855" y="193294"/>
                    <a:pt x="3282342" y="206883"/>
                    <a:pt x="3262998" y="213741"/>
                  </a:cubicBezTo>
                  <a:cubicBezTo>
                    <a:pt x="3243654" y="220599"/>
                    <a:pt x="3220288" y="227457"/>
                    <a:pt x="3196922" y="234188"/>
                  </a:cubicBezTo>
                  <a:cubicBezTo>
                    <a:pt x="3185239" y="237617"/>
                    <a:pt x="3173556" y="244475"/>
                    <a:pt x="3161873" y="247904"/>
                  </a:cubicBezTo>
                  <a:cubicBezTo>
                    <a:pt x="3142338" y="254762"/>
                    <a:pt x="3126824" y="258191"/>
                    <a:pt x="3107480" y="265049"/>
                  </a:cubicBezTo>
                  <a:cubicBezTo>
                    <a:pt x="3095797" y="268478"/>
                    <a:pt x="3080284" y="278765"/>
                    <a:pt x="3068601" y="282194"/>
                  </a:cubicBezTo>
                  <a:cubicBezTo>
                    <a:pt x="3045235" y="289052"/>
                    <a:pt x="3021869" y="299339"/>
                    <a:pt x="2994673" y="302641"/>
                  </a:cubicBezTo>
                  <a:cubicBezTo>
                    <a:pt x="2982990" y="306070"/>
                    <a:pt x="2979159" y="312928"/>
                    <a:pt x="2971307" y="316357"/>
                  </a:cubicBezTo>
                  <a:lnTo>
                    <a:pt x="2936258" y="326644"/>
                  </a:lnTo>
                  <a:cubicBezTo>
                    <a:pt x="2912892" y="333502"/>
                    <a:pt x="2893548" y="340360"/>
                    <a:pt x="2870182" y="343789"/>
                  </a:cubicBezTo>
                  <a:cubicBezTo>
                    <a:pt x="2858499" y="347218"/>
                    <a:pt x="2842985" y="350647"/>
                    <a:pt x="2831302" y="354076"/>
                  </a:cubicBezTo>
                  <a:cubicBezTo>
                    <a:pt x="2827472" y="354076"/>
                    <a:pt x="2827472" y="357505"/>
                    <a:pt x="2823450" y="357505"/>
                  </a:cubicBezTo>
                  <a:cubicBezTo>
                    <a:pt x="2815598" y="364363"/>
                    <a:pt x="2807936" y="371221"/>
                    <a:pt x="2796254" y="374650"/>
                  </a:cubicBezTo>
                  <a:cubicBezTo>
                    <a:pt x="2776718" y="381508"/>
                    <a:pt x="2757374" y="388366"/>
                    <a:pt x="2737839" y="391795"/>
                  </a:cubicBezTo>
                  <a:cubicBezTo>
                    <a:pt x="2729986" y="395224"/>
                    <a:pt x="2718303" y="395224"/>
                    <a:pt x="2710642" y="395224"/>
                  </a:cubicBezTo>
                  <a:cubicBezTo>
                    <a:pt x="2687276" y="398653"/>
                    <a:pt x="2663910" y="408940"/>
                    <a:pt x="2640545" y="415671"/>
                  </a:cubicBezTo>
                  <a:cubicBezTo>
                    <a:pt x="2621009" y="422529"/>
                    <a:pt x="2601665" y="425958"/>
                    <a:pt x="2586152" y="432816"/>
                  </a:cubicBezTo>
                  <a:cubicBezTo>
                    <a:pt x="2562786" y="439674"/>
                    <a:pt x="2539419" y="446532"/>
                    <a:pt x="2527736" y="466979"/>
                  </a:cubicBezTo>
                  <a:cubicBezTo>
                    <a:pt x="2527736" y="470408"/>
                    <a:pt x="2519884" y="470408"/>
                    <a:pt x="2519884" y="470408"/>
                  </a:cubicBezTo>
                  <a:cubicBezTo>
                    <a:pt x="2508201" y="473837"/>
                    <a:pt x="2492688" y="477266"/>
                    <a:pt x="2481005" y="480695"/>
                  </a:cubicBezTo>
                  <a:cubicBezTo>
                    <a:pt x="2477174" y="484124"/>
                    <a:pt x="2473152" y="480695"/>
                    <a:pt x="2473152" y="477266"/>
                  </a:cubicBezTo>
                  <a:cubicBezTo>
                    <a:pt x="2469322" y="463550"/>
                    <a:pt x="2469322" y="446532"/>
                    <a:pt x="2445956" y="439674"/>
                  </a:cubicBezTo>
                  <a:lnTo>
                    <a:pt x="2442125" y="436245"/>
                  </a:lnTo>
                  <a:cubicBezTo>
                    <a:pt x="2442125" y="419100"/>
                    <a:pt x="2426612" y="412369"/>
                    <a:pt x="2411099" y="405511"/>
                  </a:cubicBezTo>
                  <a:cubicBezTo>
                    <a:pt x="2395585" y="398653"/>
                    <a:pt x="2383902" y="395224"/>
                    <a:pt x="2372219" y="381635"/>
                  </a:cubicBezTo>
                  <a:cubicBezTo>
                    <a:pt x="2364367" y="371348"/>
                    <a:pt x="2348853" y="364490"/>
                    <a:pt x="2337170" y="354330"/>
                  </a:cubicBezTo>
                  <a:cubicBezTo>
                    <a:pt x="2325487" y="347472"/>
                    <a:pt x="2309974" y="344043"/>
                    <a:pt x="2302121" y="330454"/>
                  </a:cubicBezTo>
                  <a:cubicBezTo>
                    <a:pt x="2298291" y="323596"/>
                    <a:pt x="2290438" y="320167"/>
                    <a:pt x="2282586" y="313309"/>
                  </a:cubicBezTo>
                  <a:cubicBezTo>
                    <a:pt x="2286416" y="313309"/>
                    <a:pt x="2278755" y="313309"/>
                    <a:pt x="2274733" y="309880"/>
                  </a:cubicBezTo>
                  <a:cubicBezTo>
                    <a:pt x="2270711" y="306451"/>
                    <a:pt x="2266881" y="306451"/>
                    <a:pt x="2263050" y="303022"/>
                  </a:cubicBezTo>
                  <a:cubicBezTo>
                    <a:pt x="2259220" y="296164"/>
                    <a:pt x="2255198" y="289306"/>
                    <a:pt x="2243515" y="289306"/>
                  </a:cubicBezTo>
                  <a:cubicBezTo>
                    <a:pt x="2239684" y="289306"/>
                    <a:pt x="2235662" y="285877"/>
                    <a:pt x="2231832" y="282448"/>
                  </a:cubicBezTo>
                  <a:cubicBezTo>
                    <a:pt x="2228001" y="282448"/>
                    <a:pt x="2223979" y="279019"/>
                    <a:pt x="2216318" y="279019"/>
                  </a:cubicBezTo>
                  <a:lnTo>
                    <a:pt x="2169587" y="258572"/>
                  </a:lnTo>
                  <a:cubicBezTo>
                    <a:pt x="2157904" y="251714"/>
                    <a:pt x="2146221" y="241427"/>
                    <a:pt x="2130707" y="238125"/>
                  </a:cubicBezTo>
                  <a:cubicBezTo>
                    <a:pt x="2107341" y="231267"/>
                    <a:pt x="2087997" y="220980"/>
                    <a:pt x="2072292" y="203962"/>
                  </a:cubicBezTo>
                  <a:cubicBezTo>
                    <a:pt x="2056587" y="186944"/>
                    <a:pt x="2037243" y="176657"/>
                    <a:pt x="2013877" y="166370"/>
                  </a:cubicBezTo>
                  <a:cubicBezTo>
                    <a:pt x="2002194" y="159512"/>
                    <a:pt x="1990511" y="156083"/>
                    <a:pt x="1982851" y="152654"/>
                  </a:cubicBezTo>
                  <a:cubicBezTo>
                    <a:pt x="1967337" y="142367"/>
                    <a:pt x="1947802" y="135509"/>
                    <a:pt x="1928458" y="128778"/>
                  </a:cubicBezTo>
                  <a:cubicBezTo>
                    <a:pt x="1936310" y="118491"/>
                    <a:pt x="1932288" y="118491"/>
                    <a:pt x="1924627" y="115062"/>
                  </a:cubicBezTo>
                  <a:cubicBezTo>
                    <a:pt x="1916966" y="111633"/>
                    <a:pt x="1909114" y="111633"/>
                    <a:pt x="1905092" y="108204"/>
                  </a:cubicBezTo>
                  <a:cubicBezTo>
                    <a:pt x="1901261" y="97917"/>
                    <a:pt x="1889578" y="97917"/>
                    <a:pt x="1881726" y="91059"/>
                  </a:cubicBezTo>
                  <a:cubicBezTo>
                    <a:pt x="1870043" y="80772"/>
                    <a:pt x="1854529" y="70612"/>
                    <a:pt x="1842846" y="60325"/>
                  </a:cubicBezTo>
                  <a:cubicBezTo>
                    <a:pt x="1839016" y="56896"/>
                    <a:pt x="1834994" y="53467"/>
                    <a:pt x="1831163" y="53467"/>
                  </a:cubicBezTo>
                  <a:cubicBezTo>
                    <a:pt x="1800137" y="50038"/>
                    <a:pt x="1776770" y="33020"/>
                    <a:pt x="1749574" y="22733"/>
                  </a:cubicBezTo>
                  <a:cubicBezTo>
                    <a:pt x="1745744" y="19304"/>
                    <a:pt x="1737891" y="15875"/>
                    <a:pt x="1734061" y="15875"/>
                  </a:cubicBezTo>
                  <a:cubicBezTo>
                    <a:pt x="1718547" y="15875"/>
                    <a:pt x="1703034" y="19304"/>
                    <a:pt x="1683498" y="19304"/>
                  </a:cubicBezTo>
                  <a:cubicBezTo>
                    <a:pt x="1667985" y="19304"/>
                    <a:pt x="1648449" y="15875"/>
                    <a:pt x="1632936" y="12446"/>
                  </a:cubicBezTo>
                  <a:cubicBezTo>
                    <a:pt x="1617422" y="9017"/>
                    <a:pt x="1602292" y="8636"/>
                    <a:pt x="1586587" y="2540"/>
                  </a:cubicBezTo>
                  <a:cubicBezTo>
                    <a:pt x="1571073" y="0"/>
                    <a:pt x="1559390" y="5080"/>
                    <a:pt x="1547707" y="2540"/>
                  </a:cubicBezTo>
                  <a:cubicBezTo>
                    <a:pt x="1539855" y="5080"/>
                    <a:pt x="1520511" y="11938"/>
                    <a:pt x="1508828" y="18796"/>
                  </a:cubicBezTo>
                  <a:cubicBezTo>
                    <a:pt x="1493314" y="25654"/>
                    <a:pt x="1477801" y="35941"/>
                    <a:pt x="1462096" y="46101"/>
                  </a:cubicBezTo>
                  <a:cubicBezTo>
                    <a:pt x="1442561" y="56388"/>
                    <a:pt x="1419386" y="66548"/>
                    <a:pt x="1396020" y="76835"/>
                  </a:cubicBezTo>
                  <a:cubicBezTo>
                    <a:pt x="1392190" y="80264"/>
                    <a:pt x="1384337" y="80264"/>
                    <a:pt x="1376485" y="76835"/>
                  </a:cubicBezTo>
                  <a:cubicBezTo>
                    <a:pt x="1368632" y="73406"/>
                    <a:pt x="1360971" y="76835"/>
                    <a:pt x="1353119" y="80264"/>
                  </a:cubicBezTo>
                  <a:cubicBezTo>
                    <a:pt x="1341436" y="87122"/>
                    <a:pt x="1325922" y="90551"/>
                    <a:pt x="1314239" y="97409"/>
                  </a:cubicBezTo>
                  <a:cubicBezTo>
                    <a:pt x="1294704" y="111125"/>
                    <a:pt x="1275360" y="128143"/>
                    <a:pt x="1248164" y="131572"/>
                  </a:cubicBezTo>
                  <a:cubicBezTo>
                    <a:pt x="1232650" y="131572"/>
                    <a:pt x="1217137" y="141859"/>
                    <a:pt x="1201432" y="141859"/>
                  </a:cubicBezTo>
                  <a:cubicBezTo>
                    <a:pt x="1189749" y="141859"/>
                    <a:pt x="1181896" y="141859"/>
                    <a:pt x="1170405" y="145288"/>
                  </a:cubicBezTo>
                  <a:cubicBezTo>
                    <a:pt x="1154891" y="148717"/>
                    <a:pt x="1139378" y="155575"/>
                    <a:pt x="1119842" y="155575"/>
                  </a:cubicBezTo>
                  <a:cubicBezTo>
                    <a:pt x="1096476" y="155575"/>
                    <a:pt x="1077132" y="165862"/>
                    <a:pt x="1053766" y="172720"/>
                  </a:cubicBezTo>
                  <a:cubicBezTo>
                    <a:pt x="1030400" y="183007"/>
                    <a:pt x="1011057" y="193167"/>
                    <a:pt x="987691" y="203454"/>
                  </a:cubicBezTo>
                  <a:cubicBezTo>
                    <a:pt x="972177" y="210312"/>
                    <a:pt x="956664" y="210312"/>
                    <a:pt x="937128" y="206883"/>
                  </a:cubicBezTo>
                  <a:cubicBezTo>
                    <a:pt x="925445" y="206883"/>
                    <a:pt x="917593" y="203454"/>
                    <a:pt x="909932" y="210312"/>
                  </a:cubicBezTo>
                  <a:lnTo>
                    <a:pt x="874883" y="230759"/>
                  </a:lnTo>
                  <a:cubicBezTo>
                    <a:pt x="859369" y="241046"/>
                    <a:pt x="847686" y="254635"/>
                    <a:pt x="836004" y="264922"/>
                  </a:cubicBezTo>
                  <a:cubicBezTo>
                    <a:pt x="820490" y="282067"/>
                    <a:pt x="812637" y="302514"/>
                    <a:pt x="789272" y="312801"/>
                  </a:cubicBezTo>
                  <a:cubicBezTo>
                    <a:pt x="785441" y="316230"/>
                    <a:pt x="781419" y="323088"/>
                    <a:pt x="777589" y="329946"/>
                  </a:cubicBezTo>
                  <a:cubicBezTo>
                    <a:pt x="773758" y="333375"/>
                    <a:pt x="773758" y="336804"/>
                    <a:pt x="769736" y="340233"/>
                  </a:cubicBezTo>
                  <a:cubicBezTo>
                    <a:pt x="758053" y="350520"/>
                    <a:pt x="746370" y="360680"/>
                    <a:pt x="738709" y="374396"/>
                  </a:cubicBezTo>
                  <a:cubicBezTo>
                    <a:pt x="731048" y="388112"/>
                    <a:pt x="711513" y="391541"/>
                    <a:pt x="703660" y="401701"/>
                  </a:cubicBezTo>
                  <a:cubicBezTo>
                    <a:pt x="691977" y="415417"/>
                    <a:pt x="668611" y="422148"/>
                    <a:pt x="653098" y="429006"/>
                  </a:cubicBezTo>
                  <a:cubicBezTo>
                    <a:pt x="629732" y="439293"/>
                    <a:pt x="610388" y="452882"/>
                    <a:pt x="598705" y="473456"/>
                  </a:cubicBezTo>
                  <a:cubicBezTo>
                    <a:pt x="598705" y="476885"/>
                    <a:pt x="598705" y="476885"/>
                    <a:pt x="594875" y="480314"/>
                  </a:cubicBezTo>
                  <a:cubicBezTo>
                    <a:pt x="567678" y="494030"/>
                    <a:pt x="540482" y="504190"/>
                    <a:pt x="513285" y="517906"/>
                  </a:cubicBezTo>
                  <a:cubicBezTo>
                    <a:pt x="493750" y="528193"/>
                    <a:pt x="470575" y="528193"/>
                    <a:pt x="451040" y="541782"/>
                  </a:cubicBezTo>
                  <a:cubicBezTo>
                    <a:pt x="443187" y="548640"/>
                    <a:pt x="431504" y="552069"/>
                    <a:pt x="420013" y="555498"/>
                  </a:cubicBezTo>
                  <a:cubicBezTo>
                    <a:pt x="396647" y="565785"/>
                    <a:pt x="373281" y="569214"/>
                    <a:pt x="357768" y="586232"/>
                  </a:cubicBezTo>
                  <a:cubicBezTo>
                    <a:pt x="338232" y="606679"/>
                    <a:pt x="311036" y="613537"/>
                    <a:pt x="291692" y="627253"/>
                  </a:cubicBezTo>
                  <a:cubicBezTo>
                    <a:pt x="264495" y="644398"/>
                    <a:pt x="237299" y="661416"/>
                    <a:pt x="210102" y="681863"/>
                  </a:cubicBezTo>
                  <a:cubicBezTo>
                    <a:pt x="194589" y="688721"/>
                    <a:pt x="179076" y="692150"/>
                    <a:pt x="163371" y="685292"/>
                  </a:cubicBezTo>
                  <a:cubicBezTo>
                    <a:pt x="155518" y="681863"/>
                    <a:pt x="147857" y="678434"/>
                    <a:pt x="143835" y="681863"/>
                  </a:cubicBezTo>
                  <a:cubicBezTo>
                    <a:pt x="128322" y="692150"/>
                    <a:pt x="108786" y="695579"/>
                    <a:pt x="89442" y="699008"/>
                  </a:cubicBezTo>
                  <a:cubicBezTo>
                    <a:pt x="85612" y="699008"/>
                    <a:pt x="81590" y="702437"/>
                    <a:pt x="77759" y="702437"/>
                  </a:cubicBezTo>
                  <a:cubicBezTo>
                    <a:pt x="69907" y="1095375"/>
                    <a:pt x="50563" y="1491742"/>
                    <a:pt x="31027" y="1884553"/>
                  </a:cubicBezTo>
                  <a:cubicBezTo>
                    <a:pt x="11492" y="2308225"/>
                    <a:pt x="42710" y="2677160"/>
                    <a:pt x="38880" y="3100832"/>
                  </a:cubicBezTo>
                  <a:cubicBezTo>
                    <a:pt x="35049" y="3527933"/>
                    <a:pt x="0" y="3999357"/>
                    <a:pt x="42710" y="4423029"/>
                  </a:cubicBezTo>
                  <a:cubicBezTo>
                    <a:pt x="81590" y="4843272"/>
                    <a:pt x="128322" y="5263515"/>
                    <a:pt x="167201" y="5683758"/>
                  </a:cubicBezTo>
                  <a:lnTo>
                    <a:pt x="171032" y="5683758"/>
                  </a:lnTo>
                  <a:cubicBezTo>
                    <a:pt x="186545" y="5680329"/>
                    <a:pt x="202058" y="5680329"/>
                    <a:pt x="221594" y="5680329"/>
                  </a:cubicBezTo>
                  <a:cubicBezTo>
                    <a:pt x="244960" y="5676900"/>
                    <a:pt x="264304" y="5670042"/>
                    <a:pt x="287670" y="5670042"/>
                  </a:cubicBezTo>
                  <a:cubicBezTo>
                    <a:pt x="314866" y="5670042"/>
                    <a:pt x="342063" y="5673471"/>
                    <a:pt x="369259" y="5673471"/>
                  </a:cubicBezTo>
                  <a:cubicBezTo>
                    <a:pt x="396456" y="5673471"/>
                    <a:pt x="423652" y="5676900"/>
                    <a:pt x="447018" y="5680329"/>
                  </a:cubicBezTo>
                  <a:cubicBezTo>
                    <a:pt x="470384" y="5683758"/>
                    <a:pt x="489728" y="5683758"/>
                    <a:pt x="509263" y="5673471"/>
                  </a:cubicBezTo>
                  <a:lnTo>
                    <a:pt x="513094" y="5673471"/>
                  </a:lnTo>
                  <a:cubicBezTo>
                    <a:pt x="536460" y="5670042"/>
                    <a:pt x="559826" y="5666613"/>
                    <a:pt x="587022" y="5663184"/>
                  </a:cubicBezTo>
                  <a:cubicBezTo>
                    <a:pt x="594875" y="5663184"/>
                    <a:pt x="606558" y="5663184"/>
                    <a:pt x="610388" y="5666613"/>
                  </a:cubicBezTo>
                  <a:cubicBezTo>
                    <a:pt x="625901" y="5680329"/>
                    <a:pt x="641415" y="5676900"/>
                    <a:pt x="660950" y="5673471"/>
                  </a:cubicBezTo>
                  <a:cubicBezTo>
                    <a:pt x="680486" y="5670042"/>
                    <a:pt x="691977" y="5673471"/>
                    <a:pt x="707682" y="5680329"/>
                  </a:cubicBezTo>
                  <a:cubicBezTo>
                    <a:pt x="715535" y="5683758"/>
                    <a:pt x="723196" y="5683758"/>
                    <a:pt x="731048" y="5683758"/>
                  </a:cubicBezTo>
                  <a:lnTo>
                    <a:pt x="781611" y="5683758"/>
                  </a:lnTo>
                  <a:cubicBezTo>
                    <a:pt x="793294" y="5683758"/>
                    <a:pt x="804977" y="5690616"/>
                    <a:pt x="816660" y="5690616"/>
                  </a:cubicBezTo>
                  <a:cubicBezTo>
                    <a:pt x="832173" y="5694045"/>
                    <a:pt x="851708" y="5694045"/>
                    <a:pt x="867222" y="5694045"/>
                  </a:cubicBezTo>
                  <a:cubicBezTo>
                    <a:pt x="875074" y="5694045"/>
                    <a:pt x="882735" y="5700903"/>
                    <a:pt x="886757" y="5704332"/>
                  </a:cubicBezTo>
                  <a:cubicBezTo>
                    <a:pt x="921806" y="5714619"/>
                    <a:pt x="952833" y="5707761"/>
                    <a:pt x="987882" y="5707761"/>
                  </a:cubicBezTo>
                  <a:cubicBezTo>
                    <a:pt x="995735" y="5707761"/>
                    <a:pt x="1003396" y="5700903"/>
                    <a:pt x="1011248" y="5700903"/>
                  </a:cubicBezTo>
                  <a:cubicBezTo>
                    <a:pt x="1038445" y="5697474"/>
                    <a:pt x="1061810" y="5700903"/>
                    <a:pt x="1085176" y="5711190"/>
                  </a:cubicBezTo>
                  <a:cubicBezTo>
                    <a:pt x="1096859" y="5714619"/>
                    <a:pt x="1112373" y="5714619"/>
                    <a:pt x="1127886" y="5714619"/>
                  </a:cubicBezTo>
                  <a:lnTo>
                    <a:pt x="1139569" y="5714619"/>
                  </a:lnTo>
                  <a:cubicBezTo>
                    <a:pt x="1155083" y="5718048"/>
                    <a:pt x="1166766" y="5724906"/>
                    <a:pt x="1182279" y="5721477"/>
                  </a:cubicBezTo>
                  <a:cubicBezTo>
                    <a:pt x="1201815" y="5718048"/>
                    <a:pt x="1221159" y="5718048"/>
                    <a:pt x="1244524" y="5714619"/>
                  </a:cubicBezTo>
                  <a:cubicBezTo>
                    <a:pt x="1264060" y="5711190"/>
                    <a:pt x="1283404" y="5714619"/>
                    <a:pt x="1302939" y="5718048"/>
                  </a:cubicBezTo>
                  <a:cubicBezTo>
                    <a:pt x="1306770" y="5718048"/>
                    <a:pt x="1310792" y="5721477"/>
                    <a:pt x="1314622" y="5718048"/>
                  </a:cubicBezTo>
                  <a:cubicBezTo>
                    <a:pt x="1334158" y="5714619"/>
                    <a:pt x="1349671" y="5707761"/>
                    <a:pt x="1369015" y="5711190"/>
                  </a:cubicBezTo>
                  <a:cubicBezTo>
                    <a:pt x="1384529" y="5714619"/>
                    <a:pt x="1396212" y="5718048"/>
                    <a:pt x="1411725" y="5721477"/>
                  </a:cubicBezTo>
                  <a:cubicBezTo>
                    <a:pt x="1427239" y="5724906"/>
                    <a:pt x="1438922" y="5728335"/>
                    <a:pt x="1454435" y="5731764"/>
                  </a:cubicBezTo>
                  <a:cubicBezTo>
                    <a:pt x="1473971" y="5735193"/>
                    <a:pt x="1493314" y="5735193"/>
                    <a:pt x="1508828" y="5738622"/>
                  </a:cubicBezTo>
                  <a:cubicBezTo>
                    <a:pt x="1528363" y="5742051"/>
                    <a:pt x="1539855" y="5755767"/>
                    <a:pt x="1559390" y="5755767"/>
                  </a:cubicBezTo>
                  <a:cubicBezTo>
                    <a:pt x="1578926" y="5755767"/>
                    <a:pt x="1594439" y="5766054"/>
                    <a:pt x="1613783" y="5772912"/>
                  </a:cubicBezTo>
                  <a:cubicBezTo>
                    <a:pt x="1621636" y="5776341"/>
                    <a:pt x="1629297" y="5776341"/>
                    <a:pt x="1640980" y="5779770"/>
                  </a:cubicBezTo>
                  <a:cubicBezTo>
                    <a:pt x="1664345" y="5783199"/>
                    <a:pt x="1683689" y="5783199"/>
                    <a:pt x="1707055" y="5786628"/>
                  </a:cubicBezTo>
                  <a:cubicBezTo>
                    <a:pt x="1726591" y="5790057"/>
                    <a:pt x="1745935" y="5796915"/>
                    <a:pt x="1765470" y="5793486"/>
                  </a:cubicBezTo>
                  <a:cubicBezTo>
                    <a:pt x="1796497" y="5790057"/>
                    <a:pt x="1819863" y="5796915"/>
                    <a:pt x="1847060" y="5803773"/>
                  </a:cubicBezTo>
                  <a:cubicBezTo>
                    <a:pt x="1866595" y="5807202"/>
                    <a:pt x="1882108" y="5817489"/>
                    <a:pt x="1901452" y="5817489"/>
                  </a:cubicBezTo>
                  <a:cubicBezTo>
                    <a:pt x="1924818" y="5820918"/>
                    <a:pt x="1948184" y="5824347"/>
                    <a:pt x="1963698" y="5837936"/>
                  </a:cubicBezTo>
                  <a:cubicBezTo>
                    <a:pt x="1967528" y="5834507"/>
                    <a:pt x="1971550" y="5834507"/>
                    <a:pt x="1971550" y="5834507"/>
                  </a:cubicBezTo>
                  <a:cubicBezTo>
                    <a:pt x="1983233" y="5837936"/>
                    <a:pt x="1998747" y="5837936"/>
                    <a:pt x="2010430" y="5841365"/>
                  </a:cubicBezTo>
                  <a:cubicBezTo>
                    <a:pt x="2033796" y="5844794"/>
                    <a:pt x="2053139" y="5851652"/>
                    <a:pt x="2072675" y="5855081"/>
                  </a:cubicBezTo>
                  <a:cubicBezTo>
                    <a:pt x="2084358" y="5858510"/>
                    <a:pt x="2096041" y="5858510"/>
                    <a:pt x="2103702" y="5865368"/>
                  </a:cubicBezTo>
                  <a:cubicBezTo>
                    <a:pt x="2115385" y="5872226"/>
                    <a:pt x="2127068" y="5875655"/>
                    <a:pt x="2138751" y="5872226"/>
                  </a:cubicBezTo>
                  <a:cubicBezTo>
                    <a:pt x="2150434" y="5872226"/>
                    <a:pt x="2158286" y="5868797"/>
                    <a:pt x="2169778" y="5872226"/>
                  </a:cubicBezTo>
                  <a:cubicBezTo>
                    <a:pt x="2193144" y="5875655"/>
                    <a:pt x="2212488" y="5885942"/>
                    <a:pt x="2235854" y="5889371"/>
                  </a:cubicBezTo>
                  <a:cubicBezTo>
                    <a:pt x="2243706" y="5892800"/>
                    <a:pt x="2255389" y="5892800"/>
                    <a:pt x="2266881" y="5889371"/>
                  </a:cubicBezTo>
                  <a:cubicBezTo>
                    <a:pt x="2297907" y="5882513"/>
                    <a:pt x="2329126" y="5882513"/>
                    <a:pt x="2360153" y="5889371"/>
                  </a:cubicBezTo>
                  <a:cubicBezTo>
                    <a:pt x="2379688" y="5892800"/>
                    <a:pt x="2402863" y="5903087"/>
                    <a:pt x="2422398" y="5896229"/>
                  </a:cubicBezTo>
                  <a:cubicBezTo>
                    <a:pt x="2437912" y="5892800"/>
                    <a:pt x="2449595" y="5892800"/>
                    <a:pt x="2461278" y="5892800"/>
                  </a:cubicBezTo>
                  <a:cubicBezTo>
                    <a:pt x="2469130" y="5892800"/>
                    <a:pt x="2476791" y="5896229"/>
                    <a:pt x="2480813" y="5892800"/>
                  </a:cubicBezTo>
                  <a:cubicBezTo>
                    <a:pt x="2500348" y="5875655"/>
                    <a:pt x="2523523" y="5882513"/>
                    <a:pt x="2546889" y="5882513"/>
                  </a:cubicBezTo>
                  <a:cubicBezTo>
                    <a:pt x="2562402" y="5885942"/>
                    <a:pt x="2581938" y="5885942"/>
                    <a:pt x="2597451" y="5879084"/>
                  </a:cubicBezTo>
                  <a:lnTo>
                    <a:pt x="2605304" y="5879084"/>
                  </a:lnTo>
                  <a:cubicBezTo>
                    <a:pt x="2628670" y="5879084"/>
                    <a:pt x="2652035" y="5882513"/>
                    <a:pt x="2675401" y="5882513"/>
                  </a:cubicBezTo>
                  <a:lnTo>
                    <a:pt x="2683254" y="5882513"/>
                  </a:lnTo>
                  <a:cubicBezTo>
                    <a:pt x="2698768" y="5879084"/>
                    <a:pt x="2710451" y="5872226"/>
                    <a:pt x="2725964" y="5868797"/>
                  </a:cubicBezTo>
                  <a:cubicBezTo>
                    <a:pt x="2749330" y="5861939"/>
                    <a:pt x="2772696" y="5858510"/>
                    <a:pt x="2796062" y="5855081"/>
                  </a:cubicBezTo>
                  <a:cubicBezTo>
                    <a:pt x="2815597" y="5851652"/>
                    <a:pt x="2831111" y="5855081"/>
                    <a:pt x="2850455" y="5851652"/>
                  </a:cubicBezTo>
                  <a:cubicBezTo>
                    <a:pt x="2854285" y="5851652"/>
                    <a:pt x="2858307" y="5851652"/>
                    <a:pt x="2862138" y="5848223"/>
                  </a:cubicBezTo>
                  <a:cubicBezTo>
                    <a:pt x="2873821" y="5841365"/>
                    <a:pt x="2893164" y="5848223"/>
                    <a:pt x="2897187" y="5834507"/>
                  </a:cubicBezTo>
                  <a:lnTo>
                    <a:pt x="2901017" y="5834507"/>
                  </a:lnTo>
                  <a:cubicBezTo>
                    <a:pt x="2908870" y="5834507"/>
                    <a:pt x="2920553" y="5834507"/>
                    <a:pt x="2928213" y="5827649"/>
                  </a:cubicBezTo>
                  <a:cubicBezTo>
                    <a:pt x="2943727" y="5817362"/>
                    <a:pt x="2955410" y="5820791"/>
                    <a:pt x="2970923" y="5824220"/>
                  </a:cubicBezTo>
                  <a:cubicBezTo>
                    <a:pt x="2990459" y="5827649"/>
                    <a:pt x="3009803" y="5831078"/>
                    <a:pt x="3025316" y="5827649"/>
                  </a:cubicBezTo>
                  <a:cubicBezTo>
                    <a:pt x="3044852" y="5824220"/>
                    <a:pt x="3068026" y="5817362"/>
                    <a:pt x="3087562" y="5813933"/>
                  </a:cubicBezTo>
                  <a:cubicBezTo>
                    <a:pt x="3091392" y="5813933"/>
                    <a:pt x="3095414" y="5810504"/>
                    <a:pt x="3099245" y="5807075"/>
                  </a:cubicBezTo>
                  <a:cubicBezTo>
                    <a:pt x="3110928" y="5800217"/>
                    <a:pt x="3118780" y="5789930"/>
                    <a:pt x="3130271" y="5783199"/>
                  </a:cubicBezTo>
                  <a:cubicBezTo>
                    <a:pt x="3130271" y="5783199"/>
                    <a:pt x="3134102" y="5779770"/>
                    <a:pt x="3138124" y="5779770"/>
                  </a:cubicBezTo>
                  <a:cubicBezTo>
                    <a:pt x="3157659" y="5786628"/>
                    <a:pt x="3165320" y="5769483"/>
                    <a:pt x="3177003" y="5762625"/>
                  </a:cubicBezTo>
                  <a:cubicBezTo>
                    <a:pt x="3192517" y="5755767"/>
                    <a:pt x="3200369" y="5735320"/>
                    <a:pt x="3223735" y="5738749"/>
                  </a:cubicBezTo>
                  <a:lnTo>
                    <a:pt x="3227566" y="5738749"/>
                  </a:lnTo>
                  <a:cubicBezTo>
                    <a:pt x="3243079" y="5731891"/>
                    <a:pt x="3258593" y="5721604"/>
                    <a:pt x="3270276" y="5714873"/>
                  </a:cubicBezTo>
                  <a:cubicBezTo>
                    <a:pt x="3274106" y="5711444"/>
                    <a:pt x="3278128" y="5708015"/>
                    <a:pt x="3278128" y="5704586"/>
                  </a:cubicBezTo>
                  <a:cubicBezTo>
                    <a:pt x="3281959" y="5701157"/>
                    <a:pt x="3285981" y="5694299"/>
                    <a:pt x="3293642" y="5690870"/>
                  </a:cubicBezTo>
                  <a:cubicBezTo>
                    <a:pt x="3320838" y="5673725"/>
                    <a:pt x="3348034" y="5660136"/>
                    <a:pt x="3375231" y="5642991"/>
                  </a:cubicBezTo>
                  <a:cubicBezTo>
                    <a:pt x="3386914" y="5636133"/>
                    <a:pt x="3406258" y="5629275"/>
                    <a:pt x="3406258" y="5608828"/>
                  </a:cubicBezTo>
                  <a:cubicBezTo>
                    <a:pt x="3406258" y="5588381"/>
                    <a:pt x="3429624" y="5581523"/>
                    <a:pt x="3445137" y="5574665"/>
                  </a:cubicBezTo>
                  <a:cubicBezTo>
                    <a:pt x="3456820" y="5567807"/>
                    <a:pt x="3472333" y="5567807"/>
                    <a:pt x="3487847" y="5564378"/>
                  </a:cubicBezTo>
                  <a:cubicBezTo>
                    <a:pt x="3495699" y="5564378"/>
                    <a:pt x="3499530" y="5560949"/>
                    <a:pt x="3507382" y="5560949"/>
                  </a:cubicBezTo>
                  <a:cubicBezTo>
                    <a:pt x="3515235" y="5560949"/>
                    <a:pt x="3522896" y="5560949"/>
                    <a:pt x="3526918" y="5554091"/>
                  </a:cubicBezTo>
                  <a:cubicBezTo>
                    <a:pt x="3530749" y="5550662"/>
                    <a:pt x="3534770" y="5550662"/>
                    <a:pt x="3538601" y="5547233"/>
                  </a:cubicBezTo>
                  <a:cubicBezTo>
                    <a:pt x="3546453" y="5543804"/>
                    <a:pt x="3554115" y="5540375"/>
                    <a:pt x="3558136" y="5536946"/>
                  </a:cubicBezTo>
                  <a:lnTo>
                    <a:pt x="3581502" y="5536946"/>
                  </a:lnTo>
                  <a:cubicBezTo>
                    <a:pt x="3597016" y="5543804"/>
                    <a:pt x="3608699" y="5550662"/>
                    <a:pt x="3620382" y="5554091"/>
                  </a:cubicBezTo>
                  <a:cubicBezTo>
                    <a:pt x="3620382" y="5554091"/>
                    <a:pt x="3624213" y="5550662"/>
                    <a:pt x="3628234" y="5550662"/>
                  </a:cubicBezTo>
                  <a:cubicBezTo>
                    <a:pt x="3620382" y="5547233"/>
                    <a:pt x="3616551" y="5543804"/>
                    <a:pt x="3608699" y="5540375"/>
                  </a:cubicBezTo>
                  <a:cubicBezTo>
                    <a:pt x="3608699" y="5533517"/>
                    <a:pt x="3608699" y="5530088"/>
                    <a:pt x="3612530" y="5523230"/>
                  </a:cubicBezTo>
                  <a:cubicBezTo>
                    <a:pt x="3620382" y="5526659"/>
                    <a:pt x="3632065" y="5530088"/>
                    <a:pt x="3628043" y="5516372"/>
                  </a:cubicBezTo>
                  <a:lnTo>
                    <a:pt x="3631873" y="5512943"/>
                  </a:lnTo>
                  <a:cubicBezTo>
                    <a:pt x="3639726" y="5506085"/>
                    <a:pt x="3647387" y="5499227"/>
                    <a:pt x="3659070" y="5502656"/>
                  </a:cubicBezTo>
                  <a:cubicBezTo>
                    <a:pt x="3659070" y="5502656"/>
                    <a:pt x="3662900" y="5499227"/>
                    <a:pt x="3666922" y="5499227"/>
                  </a:cubicBezTo>
                  <a:lnTo>
                    <a:pt x="3690288" y="5509514"/>
                  </a:lnTo>
                  <a:cubicBezTo>
                    <a:pt x="3690288" y="5506085"/>
                    <a:pt x="3690288" y="5502656"/>
                    <a:pt x="3686458" y="5502656"/>
                  </a:cubicBezTo>
                  <a:lnTo>
                    <a:pt x="3690288" y="5502656"/>
                  </a:lnTo>
                  <a:cubicBezTo>
                    <a:pt x="3694119" y="5506085"/>
                    <a:pt x="3698141" y="5506085"/>
                    <a:pt x="3705802" y="5509514"/>
                  </a:cubicBezTo>
                  <a:cubicBezTo>
                    <a:pt x="3705802" y="5502656"/>
                    <a:pt x="3725337" y="5492369"/>
                    <a:pt x="3729167" y="5495798"/>
                  </a:cubicBezTo>
                  <a:lnTo>
                    <a:pt x="3732998" y="5495798"/>
                  </a:lnTo>
                  <a:cubicBezTo>
                    <a:pt x="3736829" y="5506085"/>
                    <a:pt x="3744681" y="5512943"/>
                    <a:pt x="3748512" y="5523103"/>
                  </a:cubicBezTo>
                  <a:cubicBezTo>
                    <a:pt x="3756364" y="5519674"/>
                    <a:pt x="3764025" y="5512816"/>
                    <a:pt x="3771877" y="5509387"/>
                  </a:cubicBezTo>
                  <a:cubicBezTo>
                    <a:pt x="3775708" y="5516245"/>
                    <a:pt x="3775708" y="5523103"/>
                    <a:pt x="3779730" y="5533263"/>
                  </a:cubicBezTo>
                  <a:cubicBezTo>
                    <a:pt x="3787582" y="5526405"/>
                    <a:pt x="3791413" y="5522976"/>
                    <a:pt x="3791413" y="5519547"/>
                  </a:cubicBezTo>
                  <a:cubicBezTo>
                    <a:pt x="3803096" y="5522976"/>
                    <a:pt x="3814779" y="5522976"/>
                    <a:pt x="3822440" y="5526405"/>
                  </a:cubicBezTo>
                  <a:cubicBezTo>
                    <a:pt x="3834123" y="5533263"/>
                    <a:pt x="3845806" y="5533263"/>
                    <a:pt x="3857489" y="5529834"/>
                  </a:cubicBezTo>
                  <a:cubicBezTo>
                    <a:pt x="3865341" y="5526405"/>
                    <a:pt x="3869172" y="5522976"/>
                    <a:pt x="3877024" y="5519547"/>
                  </a:cubicBezTo>
                  <a:cubicBezTo>
                    <a:pt x="3880855" y="5526405"/>
                    <a:pt x="3884877" y="5529834"/>
                    <a:pt x="3892538" y="5533263"/>
                  </a:cubicBezTo>
                  <a:cubicBezTo>
                    <a:pt x="3888707" y="5533263"/>
                    <a:pt x="3884685" y="5536692"/>
                    <a:pt x="3880855" y="5536692"/>
                  </a:cubicBezTo>
                  <a:cubicBezTo>
                    <a:pt x="3873002" y="5540121"/>
                    <a:pt x="3869172" y="5543550"/>
                    <a:pt x="3865341" y="5550408"/>
                  </a:cubicBezTo>
                  <a:cubicBezTo>
                    <a:pt x="3861511" y="5557266"/>
                    <a:pt x="3861511" y="5564124"/>
                    <a:pt x="3853658" y="5567553"/>
                  </a:cubicBezTo>
                  <a:cubicBezTo>
                    <a:pt x="3845806" y="5570982"/>
                    <a:pt x="3845806" y="5564124"/>
                    <a:pt x="3838145" y="5564124"/>
                  </a:cubicBezTo>
                  <a:cubicBezTo>
                    <a:pt x="3845997" y="5560695"/>
                    <a:pt x="3849828" y="5560695"/>
                    <a:pt x="3853658" y="5560695"/>
                  </a:cubicBezTo>
                  <a:lnTo>
                    <a:pt x="3853658" y="5553837"/>
                  </a:lnTo>
                  <a:cubicBezTo>
                    <a:pt x="3830292" y="5560695"/>
                    <a:pt x="3806926" y="5550408"/>
                    <a:pt x="3779730" y="5553837"/>
                  </a:cubicBezTo>
                  <a:cubicBezTo>
                    <a:pt x="3795243" y="5560695"/>
                    <a:pt x="3810757" y="5564124"/>
                    <a:pt x="3826462" y="5567553"/>
                  </a:cubicBezTo>
                  <a:lnTo>
                    <a:pt x="3818609" y="5574411"/>
                  </a:lnTo>
                  <a:cubicBezTo>
                    <a:pt x="3826462" y="5577840"/>
                    <a:pt x="3834123" y="5577840"/>
                    <a:pt x="3841975" y="5577840"/>
                  </a:cubicBezTo>
                  <a:lnTo>
                    <a:pt x="3841975" y="5581269"/>
                  </a:lnTo>
                  <a:cubicBezTo>
                    <a:pt x="3834123" y="5581269"/>
                    <a:pt x="3830292" y="5584698"/>
                    <a:pt x="3822440" y="5584698"/>
                  </a:cubicBezTo>
                  <a:lnTo>
                    <a:pt x="3822440" y="5588000"/>
                  </a:lnTo>
                  <a:lnTo>
                    <a:pt x="3857489" y="5588000"/>
                  </a:lnTo>
                  <a:cubicBezTo>
                    <a:pt x="3865341" y="5570855"/>
                    <a:pt x="3888515" y="5577713"/>
                    <a:pt x="3900198" y="5567553"/>
                  </a:cubicBezTo>
                  <a:lnTo>
                    <a:pt x="3908051" y="5567553"/>
                  </a:lnTo>
                  <a:lnTo>
                    <a:pt x="3896368" y="5577840"/>
                  </a:lnTo>
                  <a:cubicBezTo>
                    <a:pt x="3900198" y="5581269"/>
                    <a:pt x="3904221" y="5581269"/>
                    <a:pt x="3908051" y="5584698"/>
                  </a:cubicBezTo>
                  <a:cubicBezTo>
                    <a:pt x="3911881" y="5588127"/>
                    <a:pt x="3915904" y="5588127"/>
                    <a:pt x="3919734" y="5591556"/>
                  </a:cubicBezTo>
                  <a:cubicBezTo>
                    <a:pt x="3927587" y="5588127"/>
                    <a:pt x="3931417" y="5588127"/>
                    <a:pt x="3939270" y="5584698"/>
                  </a:cubicBezTo>
                  <a:cubicBezTo>
                    <a:pt x="3935439" y="5591556"/>
                    <a:pt x="3935439" y="5594985"/>
                    <a:pt x="3935439" y="5598414"/>
                  </a:cubicBezTo>
                  <a:lnTo>
                    <a:pt x="3954975" y="5598414"/>
                  </a:lnTo>
                  <a:lnTo>
                    <a:pt x="3954975" y="5588000"/>
                  </a:lnTo>
                  <a:cubicBezTo>
                    <a:pt x="3954975" y="5577713"/>
                    <a:pt x="3962827" y="5577713"/>
                    <a:pt x="3970488" y="5581142"/>
                  </a:cubicBezTo>
                  <a:cubicBezTo>
                    <a:pt x="3982171" y="5588000"/>
                    <a:pt x="3990024" y="5584571"/>
                    <a:pt x="4001515" y="5581142"/>
                  </a:cubicBezTo>
                  <a:cubicBezTo>
                    <a:pt x="4013198" y="5581142"/>
                    <a:pt x="4021050" y="5574284"/>
                    <a:pt x="4024881" y="5563997"/>
                  </a:cubicBezTo>
                  <a:lnTo>
                    <a:pt x="4009367" y="5563997"/>
                  </a:lnTo>
                  <a:cubicBezTo>
                    <a:pt x="4009367" y="5560568"/>
                    <a:pt x="4013198" y="5557139"/>
                    <a:pt x="4013198" y="5553710"/>
                  </a:cubicBezTo>
                  <a:lnTo>
                    <a:pt x="4013198" y="5539994"/>
                  </a:lnTo>
                  <a:lnTo>
                    <a:pt x="4017029" y="5539994"/>
                  </a:lnTo>
                  <a:cubicBezTo>
                    <a:pt x="4017029" y="5546852"/>
                    <a:pt x="4020859" y="5550281"/>
                    <a:pt x="4020859" y="5557139"/>
                  </a:cubicBezTo>
                  <a:cubicBezTo>
                    <a:pt x="4028712" y="5553710"/>
                    <a:pt x="4040395" y="5553710"/>
                    <a:pt x="4051886" y="5550281"/>
                  </a:cubicBezTo>
                  <a:lnTo>
                    <a:pt x="4051886" y="5560568"/>
                  </a:lnTo>
                  <a:cubicBezTo>
                    <a:pt x="4063569" y="5563997"/>
                    <a:pt x="4075252" y="5570855"/>
                    <a:pt x="4082913" y="5584444"/>
                  </a:cubicBezTo>
                  <a:cubicBezTo>
                    <a:pt x="4082913" y="5584444"/>
                    <a:pt x="4086743" y="5587873"/>
                    <a:pt x="4086743" y="5584444"/>
                  </a:cubicBezTo>
                  <a:lnTo>
                    <a:pt x="4121792" y="5574157"/>
                  </a:lnTo>
                  <a:cubicBezTo>
                    <a:pt x="4137306" y="5570728"/>
                    <a:pt x="4148989" y="5567299"/>
                    <a:pt x="4164502" y="5563870"/>
                  </a:cubicBezTo>
                  <a:cubicBezTo>
                    <a:pt x="4172354" y="5563870"/>
                    <a:pt x="4176185" y="5570728"/>
                    <a:pt x="4187868" y="5577586"/>
                  </a:cubicBezTo>
                  <a:cubicBezTo>
                    <a:pt x="4199551" y="5577586"/>
                    <a:pt x="4238430" y="5584444"/>
                    <a:pt x="4253944" y="5594731"/>
                  </a:cubicBezTo>
                  <a:cubicBezTo>
                    <a:pt x="4257774" y="5598160"/>
                    <a:pt x="4265627" y="5594731"/>
                    <a:pt x="4269457" y="5594731"/>
                  </a:cubicBezTo>
                  <a:cubicBezTo>
                    <a:pt x="4281140" y="5591302"/>
                    <a:pt x="4292823" y="5591302"/>
                    <a:pt x="4304506" y="5587873"/>
                  </a:cubicBezTo>
                  <a:lnTo>
                    <a:pt x="4308337" y="5591302"/>
                  </a:lnTo>
                  <a:cubicBezTo>
                    <a:pt x="4312167" y="5598160"/>
                    <a:pt x="4312167" y="5605018"/>
                    <a:pt x="4312167" y="5611749"/>
                  </a:cubicBezTo>
                  <a:cubicBezTo>
                    <a:pt x="4323850" y="5622036"/>
                    <a:pt x="4335533" y="5632196"/>
                    <a:pt x="4351047" y="5615178"/>
                  </a:cubicBezTo>
                  <a:cubicBezTo>
                    <a:pt x="4351047" y="5618607"/>
                    <a:pt x="4347216" y="5622036"/>
                    <a:pt x="4347216" y="5625465"/>
                  </a:cubicBezTo>
                  <a:cubicBezTo>
                    <a:pt x="4351047" y="5625465"/>
                    <a:pt x="4351047" y="5628894"/>
                    <a:pt x="4355068" y="5628894"/>
                  </a:cubicBezTo>
                  <a:cubicBezTo>
                    <a:pt x="4362921" y="5632323"/>
                    <a:pt x="4386096" y="5635752"/>
                    <a:pt x="4390117" y="5628894"/>
                  </a:cubicBezTo>
                  <a:cubicBezTo>
                    <a:pt x="4393948" y="5618607"/>
                    <a:pt x="4401800" y="5622036"/>
                    <a:pt x="4405631" y="5622036"/>
                  </a:cubicBezTo>
                  <a:cubicBezTo>
                    <a:pt x="4409462" y="5625465"/>
                    <a:pt x="4409462" y="5632323"/>
                    <a:pt x="4413483" y="5639181"/>
                  </a:cubicBezTo>
                  <a:lnTo>
                    <a:pt x="4413483" y="5615305"/>
                  </a:lnTo>
                  <a:cubicBezTo>
                    <a:pt x="4421336" y="5622163"/>
                    <a:pt x="4425166" y="5625592"/>
                    <a:pt x="4428997" y="5632450"/>
                  </a:cubicBezTo>
                  <a:cubicBezTo>
                    <a:pt x="4432828" y="5635879"/>
                    <a:pt x="4432828" y="5639308"/>
                    <a:pt x="4432828" y="5642737"/>
                  </a:cubicBezTo>
                  <a:cubicBezTo>
                    <a:pt x="4428997" y="5642737"/>
                    <a:pt x="4424975" y="5642737"/>
                    <a:pt x="4421145" y="5646166"/>
                  </a:cubicBezTo>
                  <a:lnTo>
                    <a:pt x="4409462" y="5646166"/>
                  </a:lnTo>
                  <a:cubicBezTo>
                    <a:pt x="4421145" y="5653024"/>
                    <a:pt x="4417314" y="5670042"/>
                    <a:pt x="4432828" y="5663311"/>
                  </a:cubicBezTo>
                  <a:cubicBezTo>
                    <a:pt x="4436658" y="5659882"/>
                    <a:pt x="4440680" y="5653024"/>
                    <a:pt x="4444511" y="5649595"/>
                  </a:cubicBezTo>
                  <a:cubicBezTo>
                    <a:pt x="4444511" y="5653024"/>
                    <a:pt x="4448341" y="5659882"/>
                    <a:pt x="4448341" y="5663311"/>
                  </a:cubicBezTo>
                  <a:cubicBezTo>
                    <a:pt x="4452171" y="5663311"/>
                    <a:pt x="4456193" y="5663311"/>
                    <a:pt x="4460024" y="5666740"/>
                  </a:cubicBezTo>
                  <a:cubicBezTo>
                    <a:pt x="4467876" y="5677027"/>
                    <a:pt x="4479559" y="5673598"/>
                    <a:pt x="4491051" y="5677027"/>
                  </a:cubicBezTo>
                  <a:cubicBezTo>
                    <a:pt x="4498903" y="5677027"/>
                    <a:pt x="4502734" y="5683885"/>
                    <a:pt x="4506564" y="5687314"/>
                  </a:cubicBezTo>
                  <a:cubicBezTo>
                    <a:pt x="4510395" y="5694172"/>
                    <a:pt x="4514417" y="5701030"/>
                    <a:pt x="4526100" y="5701030"/>
                  </a:cubicBezTo>
                  <a:cubicBezTo>
                    <a:pt x="4533952" y="5701030"/>
                    <a:pt x="4541613" y="5707888"/>
                    <a:pt x="4549466" y="5714746"/>
                  </a:cubicBezTo>
                  <a:cubicBezTo>
                    <a:pt x="4561148" y="5721604"/>
                    <a:pt x="4572831" y="5735193"/>
                    <a:pt x="4584514" y="5742051"/>
                  </a:cubicBezTo>
                  <a:cubicBezTo>
                    <a:pt x="4604050" y="5752338"/>
                    <a:pt x="4623394" y="5765927"/>
                    <a:pt x="4646760" y="5762498"/>
                  </a:cubicBezTo>
                  <a:cubicBezTo>
                    <a:pt x="4658443" y="5762498"/>
                    <a:pt x="4670126" y="5769356"/>
                    <a:pt x="4681809" y="5769356"/>
                  </a:cubicBezTo>
                  <a:cubicBezTo>
                    <a:pt x="4693492" y="5769356"/>
                    <a:pt x="4709005" y="5769356"/>
                    <a:pt x="4724519" y="5765927"/>
                  </a:cubicBezTo>
                  <a:cubicBezTo>
                    <a:pt x="4724519" y="5776214"/>
                    <a:pt x="4724519" y="5779643"/>
                    <a:pt x="4736202" y="5779643"/>
                  </a:cubicBezTo>
                  <a:cubicBezTo>
                    <a:pt x="4744054" y="5779643"/>
                    <a:pt x="4751715" y="5779643"/>
                    <a:pt x="4759568" y="5783072"/>
                  </a:cubicBezTo>
                  <a:cubicBezTo>
                    <a:pt x="4782934" y="5783072"/>
                    <a:pt x="4802277" y="5793359"/>
                    <a:pt x="4825644" y="5789930"/>
                  </a:cubicBezTo>
                  <a:cubicBezTo>
                    <a:pt x="4833496" y="5789930"/>
                    <a:pt x="4841157" y="5793359"/>
                    <a:pt x="4849010" y="5796788"/>
                  </a:cubicBezTo>
                  <a:cubicBezTo>
                    <a:pt x="4872376" y="5803646"/>
                    <a:pt x="4887889" y="5820664"/>
                    <a:pt x="4915085" y="5817235"/>
                  </a:cubicBezTo>
                  <a:cubicBezTo>
                    <a:pt x="4918916" y="5817235"/>
                    <a:pt x="4926768" y="5817235"/>
                    <a:pt x="4930599" y="5820664"/>
                  </a:cubicBezTo>
                  <a:cubicBezTo>
                    <a:pt x="4938451" y="5827522"/>
                    <a:pt x="4942282" y="5824093"/>
                    <a:pt x="4946112" y="5820664"/>
                  </a:cubicBezTo>
                  <a:cubicBezTo>
                    <a:pt x="4953965" y="5817235"/>
                    <a:pt x="4961626" y="5813806"/>
                    <a:pt x="4965647" y="5817235"/>
                  </a:cubicBezTo>
                  <a:cubicBezTo>
                    <a:pt x="4981161" y="5820664"/>
                    <a:pt x="5000696" y="5824093"/>
                    <a:pt x="5016210" y="5827522"/>
                  </a:cubicBezTo>
                  <a:lnTo>
                    <a:pt x="5031724" y="5827522"/>
                  </a:lnTo>
                  <a:cubicBezTo>
                    <a:pt x="5043406" y="5824093"/>
                    <a:pt x="5058920" y="5820664"/>
                    <a:pt x="5070603" y="5820664"/>
                  </a:cubicBezTo>
                  <a:cubicBezTo>
                    <a:pt x="5090138" y="5817235"/>
                    <a:pt x="5109482" y="5817235"/>
                    <a:pt x="5129018" y="5817235"/>
                  </a:cubicBezTo>
                  <a:lnTo>
                    <a:pt x="5136870" y="5817235"/>
                  </a:lnTo>
                  <a:cubicBezTo>
                    <a:pt x="5164067" y="5810377"/>
                    <a:pt x="5195285" y="5803519"/>
                    <a:pt x="5222482" y="5796788"/>
                  </a:cubicBezTo>
                  <a:cubicBezTo>
                    <a:pt x="5242017" y="5793359"/>
                    <a:pt x="5261361" y="5789930"/>
                    <a:pt x="5284727" y="5786501"/>
                  </a:cubicBezTo>
                  <a:cubicBezTo>
                    <a:pt x="5308093" y="5783072"/>
                    <a:pt x="5327437" y="5776214"/>
                    <a:pt x="5350803" y="5772785"/>
                  </a:cubicBezTo>
                  <a:cubicBezTo>
                    <a:pt x="5358655" y="5772785"/>
                    <a:pt x="5366316" y="5772785"/>
                    <a:pt x="5377999" y="5769356"/>
                  </a:cubicBezTo>
                  <a:cubicBezTo>
                    <a:pt x="5409026" y="5765927"/>
                    <a:pt x="5440244" y="5755640"/>
                    <a:pt x="5471271" y="5769356"/>
                  </a:cubicBezTo>
                  <a:lnTo>
                    <a:pt x="5518003" y="5779643"/>
                  </a:lnTo>
                  <a:cubicBezTo>
                    <a:pt x="5537539" y="5783072"/>
                    <a:pt x="5553053" y="5793359"/>
                    <a:pt x="5572396" y="5793359"/>
                  </a:cubicBezTo>
                  <a:cubicBezTo>
                    <a:pt x="5576227" y="5793359"/>
                    <a:pt x="5584079" y="5796788"/>
                    <a:pt x="5587909" y="5796788"/>
                  </a:cubicBezTo>
                  <a:cubicBezTo>
                    <a:pt x="5611275" y="5803646"/>
                    <a:pt x="5630620" y="5820664"/>
                    <a:pt x="5658007" y="5813933"/>
                  </a:cubicBezTo>
                  <a:cubicBezTo>
                    <a:pt x="5669690" y="5810504"/>
                    <a:pt x="5689034" y="5817362"/>
                    <a:pt x="5700717" y="5820791"/>
                  </a:cubicBezTo>
                  <a:cubicBezTo>
                    <a:pt x="5712400" y="5824220"/>
                    <a:pt x="5724083" y="5824220"/>
                    <a:pt x="5735766" y="5827649"/>
                  </a:cubicBezTo>
                  <a:lnTo>
                    <a:pt x="5735766" y="5834507"/>
                  </a:lnTo>
                  <a:cubicBezTo>
                    <a:pt x="5759132" y="5834507"/>
                    <a:pt x="5782498" y="5837936"/>
                    <a:pt x="5805864" y="5827649"/>
                  </a:cubicBezTo>
                  <a:cubicBezTo>
                    <a:pt x="5813717" y="5824220"/>
                    <a:pt x="5817547" y="5820791"/>
                    <a:pt x="5825400" y="5820791"/>
                  </a:cubicBezTo>
                  <a:cubicBezTo>
                    <a:pt x="5840913" y="5817362"/>
                    <a:pt x="5860449" y="5817362"/>
                    <a:pt x="5875962" y="5824220"/>
                  </a:cubicBezTo>
                  <a:cubicBezTo>
                    <a:pt x="5887645" y="5827649"/>
                    <a:pt x="5906989" y="5824220"/>
                    <a:pt x="5918672" y="5817362"/>
                  </a:cubicBezTo>
                  <a:cubicBezTo>
                    <a:pt x="5934186" y="5810504"/>
                    <a:pt x="5953721" y="5813933"/>
                    <a:pt x="5969234" y="5813933"/>
                  </a:cubicBezTo>
                  <a:cubicBezTo>
                    <a:pt x="5984748" y="5813933"/>
                    <a:pt x="5996431" y="5817362"/>
                    <a:pt x="6011944" y="5813933"/>
                  </a:cubicBezTo>
                  <a:cubicBezTo>
                    <a:pt x="6046993" y="5810504"/>
                    <a:pt x="6078020" y="5800217"/>
                    <a:pt x="6116900" y="5803646"/>
                  </a:cubicBezTo>
                  <a:cubicBezTo>
                    <a:pt x="6132413" y="5803646"/>
                    <a:pt x="6147926" y="5807075"/>
                    <a:pt x="6163631" y="5803646"/>
                  </a:cubicBezTo>
                  <a:cubicBezTo>
                    <a:pt x="6194658" y="5800217"/>
                    <a:pt x="6218024" y="5810504"/>
                    <a:pt x="6241390" y="5824093"/>
                  </a:cubicBezTo>
                  <a:cubicBezTo>
                    <a:pt x="6260926" y="5837809"/>
                    <a:pt x="6284100" y="5847969"/>
                    <a:pt x="6307466" y="5858256"/>
                  </a:cubicBezTo>
                  <a:cubicBezTo>
                    <a:pt x="6322979" y="5865114"/>
                    <a:pt x="6346345" y="5851398"/>
                    <a:pt x="6346345" y="5834380"/>
                  </a:cubicBezTo>
                  <a:lnTo>
                    <a:pt x="6346345" y="5803646"/>
                  </a:lnTo>
                  <a:cubicBezTo>
                    <a:pt x="6346345" y="5714873"/>
                    <a:pt x="6346345" y="5629402"/>
                    <a:pt x="6350176" y="5540502"/>
                  </a:cubicBezTo>
                  <a:cubicBezTo>
                    <a:pt x="6350176" y="5479034"/>
                    <a:pt x="6354006" y="5417566"/>
                    <a:pt x="6354006" y="5352542"/>
                  </a:cubicBezTo>
                  <a:cubicBezTo>
                    <a:pt x="6354006" y="5284216"/>
                    <a:pt x="6350176" y="1201293"/>
                    <a:pt x="6350176" y="1132967"/>
                  </a:cubicBezTo>
                  <a:cubicBezTo>
                    <a:pt x="6373542" y="1102233"/>
                    <a:pt x="6365689" y="1078357"/>
                    <a:pt x="6385225" y="1061212"/>
                  </a:cubicBezTo>
                  <a:close/>
                  <a:moveTo>
                    <a:pt x="3869746" y="5519674"/>
                  </a:moveTo>
                  <a:cubicBezTo>
                    <a:pt x="3877599" y="5502529"/>
                    <a:pt x="3893112" y="5505958"/>
                    <a:pt x="3904795" y="5509387"/>
                  </a:cubicBezTo>
                  <a:cubicBezTo>
                    <a:pt x="3896943" y="5523103"/>
                    <a:pt x="3881429" y="5516245"/>
                    <a:pt x="3869746" y="5519674"/>
                  </a:cubicBezTo>
                  <a:close/>
                  <a:moveTo>
                    <a:pt x="3904795" y="5536819"/>
                  </a:moveTo>
                  <a:cubicBezTo>
                    <a:pt x="3908625" y="5529961"/>
                    <a:pt x="3908625" y="5519674"/>
                    <a:pt x="3920308" y="5519674"/>
                  </a:cubicBezTo>
                  <a:cubicBezTo>
                    <a:pt x="3924139" y="5519674"/>
                    <a:pt x="3931991" y="5523103"/>
                    <a:pt x="3935822" y="5523103"/>
                  </a:cubicBezTo>
                  <a:cubicBezTo>
                    <a:pt x="3931991" y="5529961"/>
                    <a:pt x="3927970" y="5533390"/>
                    <a:pt x="3924139" y="5540248"/>
                  </a:cubicBezTo>
                  <a:cubicBezTo>
                    <a:pt x="3920308" y="5540248"/>
                    <a:pt x="3912456" y="5540248"/>
                    <a:pt x="3904604" y="5536819"/>
                  </a:cubicBezTo>
                  <a:close/>
                  <a:moveTo>
                    <a:pt x="3920117" y="5570982"/>
                  </a:moveTo>
                  <a:cubicBezTo>
                    <a:pt x="3927970" y="5567553"/>
                    <a:pt x="3931800" y="5560695"/>
                    <a:pt x="3939653" y="5557266"/>
                  </a:cubicBezTo>
                  <a:cubicBezTo>
                    <a:pt x="3943483" y="5557266"/>
                    <a:pt x="3947505" y="5560695"/>
                    <a:pt x="3951335" y="5560695"/>
                  </a:cubicBezTo>
                  <a:cubicBezTo>
                    <a:pt x="3951335" y="5574411"/>
                    <a:pt x="3935822" y="5577840"/>
                    <a:pt x="3920308" y="5570982"/>
                  </a:cubicBezTo>
                  <a:close/>
                  <a:moveTo>
                    <a:pt x="3935822" y="5461635"/>
                  </a:moveTo>
                  <a:cubicBezTo>
                    <a:pt x="3939653" y="5465064"/>
                    <a:pt x="3939653" y="5468493"/>
                    <a:pt x="3947505" y="5471922"/>
                  </a:cubicBezTo>
                  <a:lnTo>
                    <a:pt x="3912456" y="5471922"/>
                  </a:lnTo>
                  <a:cubicBezTo>
                    <a:pt x="3912456" y="5468493"/>
                    <a:pt x="3912456" y="5465064"/>
                    <a:pt x="3916287" y="5461635"/>
                  </a:cubicBezTo>
                  <a:cubicBezTo>
                    <a:pt x="3931800" y="5461635"/>
                    <a:pt x="3935822" y="5461635"/>
                    <a:pt x="3935822" y="5447919"/>
                  </a:cubicBezTo>
                  <a:cubicBezTo>
                    <a:pt x="3947505" y="5451348"/>
                    <a:pt x="3963018" y="5441061"/>
                    <a:pt x="3966849" y="5458206"/>
                  </a:cubicBezTo>
                  <a:cubicBezTo>
                    <a:pt x="3955166" y="5461635"/>
                    <a:pt x="3947313" y="5461635"/>
                    <a:pt x="3935822" y="5461635"/>
                  </a:cubicBezTo>
                  <a:close/>
                </a:path>
              </a:pathLst>
            </a:custGeom>
            <a:blipFill>
              <a:blip r:embed="rId12"/>
              <a:stretch>
                <a:fillRect l="-11972" t="-30" r="-11741" b="-3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200725" y="1255139"/>
            <a:ext cx="1431499" cy="489151"/>
            <a:chOff x="0" y="0"/>
            <a:chExt cx="1908666" cy="65220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-5400000">
            <a:off x="1758092" y="516753"/>
            <a:ext cx="1636512" cy="489151"/>
            <a:chOff x="0" y="0"/>
            <a:chExt cx="2182016" cy="65220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0" y="0"/>
                  </a:moveTo>
                  <a:lnTo>
                    <a:pt x="2181987" y="0"/>
                  </a:lnTo>
                  <a:lnTo>
                    <a:pt x="2181987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-5400000">
            <a:off x="455020" y="516753"/>
            <a:ext cx="1636512" cy="489151"/>
            <a:chOff x="0" y="0"/>
            <a:chExt cx="2182016" cy="652201"/>
          </a:xfrm>
        </p:grpSpPr>
        <p:sp>
          <p:nvSpPr>
            <p:cNvPr name="Freeform 20" id="20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13">
                <a:alphaModFix amt="35000"/>
              </a:blip>
              <a:stretch>
                <a:fillRect l="-25281" t="0" r="-25283" b="-8"/>
              </a:stretch>
            </a:blip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860792" y="421817"/>
            <a:ext cx="1314118" cy="1213767"/>
          </a:xfrm>
          <a:custGeom>
            <a:avLst/>
            <a:gdLst/>
            <a:ahLst/>
            <a:cxnLst/>
            <a:rect r="r" b="b" t="t" l="l"/>
            <a:pathLst>
              <a:path h="1213767" w="1314118">
                <a:moveTo>
                  <a:pt x="0" y="0"/>
                </a:moveTo>
                <a:lnTo>
                  <a:pt x="1314118" y="0"/>
                </a:lnTo>
                <a:lnTo>
                  <a:pt x="1314118" y="1213766"/>
                </a:lnTo>
                <a:lnTo>
                  <a:pt x="0" y="121376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-211" r="0" b="-211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2576348" y="298175"/>
            <a:ext cx="4369570" cy="1281409"/>
            <a:chOff x="0" y="0"/>
            <a:chExt cx="5826093" cy="170854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826093" cy="1708545"/>
            </a:xfrm>
            <a:custGeom>
              <a:avLst/>
              <a:gdLst/>
              <a:ahLst/>
              <a:cxnLst/>
              <a:rect r="r" b="b" t="t" l="l"/>
              <a:pathLst>
                <a:path h="1708545" w="5826093">
                  <a:moveTo>
                    <a:pt x="0" y="0"/>
                  </a:moveTo>
                  <a:lnTo>
                    <a:pt x="5826093" y="0"/>
                  </a:lnTo>
                  <a:lnTo>
                    <a:pt x="5826093" y="1708545"/>
                  </a:lnTo>
                  <a:lnTo>
                    <a:pt x="0" y="17085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5826093" cy="173712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Versenyek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218998" y="2008874"/>
            <a:ext cx="4225550" cy="1486247"/>
            <a:chOff x="0" y="0"/>
            <a:chExt cx="5634067" cy="198166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634067" cy="1981662"/>
            </a:xfrm>
            <a:custGeom>
              <a:avLst/>
              <a:gdLst/>
              <a:ahLst/>
              <a:cxnLst/>
              <a:rect r="r" b="b" t="t" l="l"/>
              <a:pathLst>
                <a:path h="1981662" w="5634067">
                  <a:moveTo>
                    <a:pt x="0" y="0"/>
                  </a:moveTo>
                  <a:lnTo>
                    <a:pt x="5634067" y="0"/>
                  </a:lnTo>
                  <a:lnTo>
                    <a:pt x="5634067" y="1981662"/>
                  </a:lnTo>
                  <a:lnTo>
                    <a:pt x="0" y="19816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5634067" cy="199118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596"/>
                </a:lnSpc>
              </a:pPr>
              <a:r>
                <a:rPr lang="en-US" sz="2877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Ifjú séfek országos versenye/ Székelyudvarhely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2881957">
            <a:off x="8962488" y="4097027"/>
            <a:ext cx="1378267" cy="421862"/>
          </a:xfrm>
          <a:custGeom>
            <a:avLst/>
            <a:gdLst/>
            <a:ahLst/>
            <a:cxnLst/>
            <a:rect r="r" b="b" t="t" l="l"/>
            <a:pathLst>
              <a:path h="421862" w="1378267">
                <a:moveTo>
                  <a:pt x="0" y="0"/>
                </a:moveTo>
                <a:lnTo>
                  <a:pt x="1378267" y="0"/>
                </a:lnTo>
                <a:lnTo>
                  <a:pt x="1378267" y="421862"/>
                </a:lnTo>
                <a:lnTo>
                  <a:pt x="0" y="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696" r="0" b="-696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3734462">
            <a:off x="15063566" y="4832876"/>
            <a:ext cx="1196724" cy="366295"/>
          </a:xfrm>
          <a:custGeom>
            <a:avLst/>
            <a:gdLst/>
            <a:ahLst/>
            <a:cxnLst/>
            <a:rect r="r" b="b" t="t" l="l"/>
            <a:pathLst>
              <a:path h="366295" w="1196724">
                <a:moveTo>
                  <a:pt x="0" y="0"/>
                </a:moveTo>
                <a:lnTo>
                  <a:pt x="1196725" y="0"/>
                </a:lnTo>
                <a:lnTo>
                  <a:pt x="1196725" y="366296"/>
                </a:lnTo>
                <a:lnTo>
                  <a:pt x="0" y="366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87" r="0" b="-187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2817544" y="3028868"/>
            <a:ext cx="4807250" cy="1372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b="true" sz="287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Tematikus Aranybogrács főzőverseny/ </a:t>
            </a:r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b="true" sz="287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Zabola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6415449" y="2751998"/>
            <a:ext cx="4431195" cy="1558753"/>
            <a:chOff x="0" y="0"/>
            <a:chExt cx="5634067" cy="198188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634067" cy="1981885"/>
            </a:xfrm>
            <a:custGeom>
              <a:avLst/>
              <a:gdLst/>
              <a:ahLst/>
              <a:cxnLst/>
              <a:rect r="r" b="b" t="t" l="l"/>
              <a:pathLst>
                <a:path h="1981885" w="5634067">
                  <a:moveTo>
                    <a:pt x="0" y="0"/>
                  </a:moveTo>
                  <a:lnTo>
                    <a:pt x="5634067" y="0"/>
                  </a:lnTo>
                  <a:lnTo>
                    <a:pt x="5634067" y="1981885"/>
                  </a:lnTo>
                  <a:lnTo>
                    <a:pt x="0" y="19818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5634067" cy="199141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593"/>
                </a:lnSpc>
              </a:pPr>
              <a:r>
                <a:rPr lang="en-US" b="true" sz="2877" i="true">
                  <a:solidFill>
                    <a:srgbClr val="FFFFFF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Tehetséges szakács- „Bucătarul talentat”</a:t>
              </a:r>
            </a:p>
            <a:p>
              <a:pPr algn="ctr">
                <a:lnSpc>
                  <a:spcPts val="3596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215242" y="-2724547"/>
            <a:ext cx="10706822" cy="5449093"/>
            <a:chOff x="0" y="0"/>
            <a:chExt cx="14275763" cy="72654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275815" cy="7265416"/>
            </a:xfrm>
            <a:custGeom>
              <a:avLst/>
              <a:gdLst/>
              <a:ahLst/>
              <a:cxnLst/>
              <a:rect r="r" b="b" t="t" l="l"/>
              <a:pathLst>
                <a:path h="7265416" w="14275815">
                  <a:moveTo>
                    <a:pt x="0" y="0"/>
                  </a:moveTo>
                  <a:lnTo>
                    <a:pt x="14275815" y="0"/>
                  </a:lnTo>
                  <a:lnTo>
                    <a:pt x="14275815" y="7265416"/>
                  </a:lnTo>
                  <a:lnTo>
                    <a:pt x="0" y="7265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9180" r="0" b="-1918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1691920" y="6148470"/>
            <a:ext cx="6596080" cy="3786977"/>
            <a:chOff x="0" y="0"/>
            <a:chExt cx="7513852" cy="43138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514082" cy="4314190"/>
            </a:xfrm>
            <a:custGeom>
              <a:avLst/>
              <a:gdLst/>
              <a:ahLst/>
              <a:cxnLst/>
              <a:rect r="r" b="b" t="t" l="l"/>
              <a:pathLst>
                <a:path h="4314190" w="7514082">
                  <a:moveTo>
                    <a:pt x="2841117" y="3996817"/>
                  </a:moveTo>
                  <a:cubicBezTo>
                    <a:pt x="2820289" y="4005199"/>
                    <a:pt x="2791079" y="4021836"/>
                    <a:pt x="2766060" y="4026027"/>
                  </a:cubicBezTo>
                  <a:cubicBezTo>
                    <a:pt x="2707640" y="4034409"/>
                    <a:pt x="2645029" y="4030218"/>
                    <a:pt x="2586609" y="4038600"/>
                  </a:cubicBezTo>
                  <a:cubicBezTo>
                    <a:pt x="2544826" y="4042791"/>
                    <a:pt x="2507361" y="4059428"/>
                    <a:pt x="2469769" y="4063619"/>
                  </a:cubicBezTo>
                  <a:cubicBezTo>
                    <a:pt x="2336292" y="4084447"/>
                    <a:pt x="2202815" y="4101211"/>
                    <a:pt x="2065020" y="4122039"/>
                  </a:cubicBezTo>
                  <a:cubicBezTo>
                    <a:pt x="2014982" y="4130421"/>
                    <a:pt x="1964944" y="4130421"/>
                    <a:pt x="1914779" y="4130421"/>
                  </a:cubicBezTo>
                  <a:cubicBezTo>
                    <a:pt x="1914779" y="4126230"/>
                    <a:pt x="1910588" y="4117848"/>
                    <a:pt x="1910588" y="4113784"/>
                  </a:cubicBezTo>
                  <a:cubicBezTo>
                    <a:pt x="1877187" y="4130421"/>
                    <a:pt x="1852168" y="4155567"/>
                    <a:pt x="1827149" y="4151376"/>
                  </a:cubicBezTo>
                  <a:cubicBezTo>
                    <a:pt x="1735328" y="4142994"/>
                    <a:pt x="1664462" y="4209796"/>
                    <a:pt x="1576832" y="4205605"/>
                  </a:cubicBezTo>
                  <a:lnTo>
                    <a:pt x="1518412" y="4205605"/>
                  </a:lnTo>
                  <a:cubicBezTo>
                    <a:pt x="1480820" y="4205605"/>
                    <a:pt x="1443355" y="4205605"/>
                    <a:pt x="1401572" y="4218178"/>
                  </a:cubicBezTo>
                  <a:cubicBezTo>
                    <a:pt x="1388999" y="4205605"/>
                    <a:pt x="1372362" y="4193159"/>
                    <a:pt x="1368171" y="4184777"/>
                  </a:cubicBezTo>
                  <a:cubicBezTo>
                    <a:pt x="1343152" y="4197350"/>
                    <a:pt x="1322324" y="4209796"/>
                    <a:pt x="1305560" y="4218178"/>
                  </a:cubicBezTo>
                  <a:cubicBezTo>
                    <a:pt x="1263777" y="4234815"/>
                    <a:pt x="1222121" y="4255770"/>
                    <a:pt x="1180338" y="4272407"/>
                  </a:cubicBezTo>
                  <a:cubicBezTo>
                    <a:pt x="1146937" y="4284980"/>
                    <a:pt x="1113536" y="4293235"/>
                    <a:pt x="1080262" y="4301617"/>
                  </a:cubicBezTo>
                  <a:cubicBezTo>
                    <a:pt x="1026033" y="4314190"/>
                    <a:pt x="917575" y="4230751"/>
                    <a:pt x="921766" y="4176395"/>
                  </a:cubicBezTo>
                  <a:cubicBezTo>
                    <a:pt x="921766" y="4168013"/>
                    <a:pt x="934339" y="4159758"/>
                    <a:pt x="938403" y="4155567"/>
                  </a:cubicBezTo>
                  <a:cubicBezTo>
                    <a:pt x="888365" y="4138930"/>
                    <a:pt x="850773" y="4105529"/>
                    <a:pt x="825754" y="4059555"/>
                  </a:cubicBezTo>
                  <a:cubicBezTo>
                    <a:pt x="804926" y="4017772"/>
                    <a:pt x="779907" y="3976116"/>
                    <a:pt x="754888" y="3926078"/>
                  </a:cubicBezTo>
                  <a:cubicBezTo>
                    <a:pt x="784098" y="3901059"/>
                    <a:pt x="821690" y="3871849"/>
                    <a:pt x="859155" y="3842639"/>
                  </a:cubicBezTo>
                  <a:cubicBezTo>
                    <a:pt x="888365" y="3821811"/>
                    <a:pt x="896747" y="3805047"/>
                    <a:pt x="867537" y="3775837"/>
                  </a:cubicBezTo>
                  <a:cubicBezTo>
                    <a:pt x="829945" y="3738245"/>
                    <a:pt x="792480" y="3700780"/>
                    <a:pt x="759079" y="3654806"/>
                  </a:cubicBezTo>
                  <a:cubicBezTo>
                    <a:pt x="738251" y="3629787"/>
                    <a:pt x="738251" y="3592195"/>
                    <a:pt x="721487" y="3562985"/>
                  </a:cubicBezTo>
                  <a:cubicBezTo>
                    <a:pt x="688086" y="3517138"/>
                    <a:pt x="646430" y="3492119"/>
                    <a:pt x="583819" y="3504565"/>
                  </a:cubicBezTo>
                  <a:cubicBezTo>
                    <a:pt x="542036" y="3512947"/>
                    <a:pt x="491998" y="3500374"/>
                    <a:pt x="450342" y="3500374"/>
                  </a:cubicBezTo>
                  <a:cubicBezTo>
                    <a:pt x="429514" y="3479546"/>
                    <a:pt x="400304" y="3458591"/>
                    <a:pt x="383540" y="3429508"/>
                  </a:cubicBezTo>
                  <a:cubicBezTo>
                    <a:pt x="341757" y="3362706"/>
                    <a:pt x="304292" y="3291840"/>
                    <a:pt x="266700" y="3225038"/>
                  </a:cubicBezTo>
                  <a:cubicBezTo>
                    <a:pt x="241681" y="3183255"/>
                    <a:pt x="212471" y="3145790"/>
                    <a:pt x="187452" y="3104007"/>
                  </a:cubicBezTo>
                  <a:cubicBezTo>
                    <a:pt x="174879" y="3083179"/>
                    <a:pt x="174879" y="3053969"/>
                    <a:pt x="174879" y="3033141"/>
                  </a:cubicBezTo>
                  <a:cubicBezTo>
                    <a:pt x="179070" y="2983103"/>
                    <a:pt x="149860" y="2953893"/>
                    <a:pt x="112268" y="2924683"/>
                  </a:cubicBezTo>
                  <a:cubicBezTo>
                    <a:pt x="74676" y="2895473"/>
                    <a:pt x="62230" y="2816225"/>
                    <a:pt x="83058" y="2778633"/>
                  </a:cubicBezTo>
                  <a:cubicBezTo>
                    <a:pt x="58420" y="2757678"/>
                    <a:pt x="33401" y="2736850"/>
                    <a:pt x="0" y="2711831"/>
                  </a:cubicBezTo>
                  <a:cubicBezTo>
                    <a:pt x="58420" y="2678430"/>
                    <a:pt x="104267" y="2653411"/>
                    <a:pt x="150241" y="2624201"/>
                  </a:cubicBezTo>
                  <a:cubicBezTo>
                    <a:pt x="200279" y="2599182"/>
                    <a:pt x="246253" y="2569972"/>
                    <a:pt x="308737" y="2540762"/>
                  </a:cubicBezTo>
                  <a:cubicBezTo>
                    <a:pt x="266954" y="2428113"/>
                    <a:pt x="221107" y="2307082"/>
                    <a:pt x="171069" y="2186178"/>
                  </a:cubicBezTo>
                  <a:cubicBezTo>
                    <a:pt x="191897" y="2169541"/>
                    <a:pt x="212852" y="2152777"/>
                    <a:pt x="229489" y="2136140"/>
                  </a:cubicBezTo>
                  <a:cubicBezTo>
                    <a:pt x="183642" y="2086102"/>
                    <a:pt x="150241" y="2031873"/>
                    <a:pt x="112649" y="1973453"/>
                  </a:cubicBezTo>
                  <a:cubicBezTo>
                    <a:pt x="108458" y="1969262"/>
                    <a:pt x="121031" y="1956816"/>
                    <a:pt x="116840" y="1948434"/>
                  </a:cubicBezTo>
                  <a:cubicBezTo>
                    <a:pt x="112649" y="1919224"/>
                    <a:pt x="104267" y="1890014"/>
                    <a:pt x="96012" y="1860804"/>
                  </a:cubicBezTo>
                  <a:cubicBezTo>
                    <a:pt x="83439" y="1827403"/>
                    <a:pt x="66802" y="1789938"/>
                    <a:pt x="58420" y="1756537"/>
                  </a:cubicBezTo>
                  <a:cubicBezTo>
                    <a:pt x="45847" y="1718945"/>
                    <a:pt x="33401" y="1681480"/>
                    <a:pt x="20828" y="1631315"/>
                  </a:cubicBezTo>
                  <a:cubicBezTo>
                    <a:pt x="91694" y="1593723"/>
                    <a:pt x="158496" y="1539494"/>
                    <a:pt x="254508" y="1531239"/>
                  </a:cubicBezTo>
                  <a:cubicBezTo>
                    <a:pt x="337947" y="1522857"/>
                    <a:pt x="417195" y="1497838"/>
                    <a:pt x="496443" y="1481201"/>
                  </a:cubicBezTo>
                  <a:cubicBezTo>
                    <a:pt x="500634" y="1481201"/>
                    <a:pt x="509016" y="1477010"/>
                    <a:pt x="513080" y="1477010"/>
                  </a:cubicBezTo>
                  <a:cubicBezTo>
                    <a:pt x="659130" y="1451991"/>
                    <a:pt x="659130" y="1447800"/>
                    <a:pt x="600710" y="1314323"/>
                  </a:cubicBezTo>
                  <a:cubicBezTo>
                    <a:pt x="575691" y="1255903"/>
                    <a:pt x="563118" y="1193292"/>
                    <a:pt x="554863" y="1134872"/>
                  </a:cubicBezTo>
                  <a:cubicBezTo>
                    <a:pt x="550672" y="1109853"/>
                    <a:pt x="575691" y="1084834"/>
                    <a:pt x="588264" y="1055624"/>
                  </a:cubicBezTo>
                  <a:cubicBezTo>
                    <a:pt x="584073" y="1055624"/>
                    <a:pt x="579882" y="1047242"/>
                    <a:pt x="571627" y="1043051"/>
                  </a:cubicBezTo>
                  <a:cubicBezTo>
                    <a:pt x="534035" y="1038860"/>
                    <a:pt x="479806" y="1047242"/>
                    <a:pt x="458978" y="1026414"/>
                  </a:cubicBezTo>
                  <a:cubicBezTo>
                    <a:pt x="417195" y="984631"/>
                    <a:pt x="375539" y="930402"/>
                    <a:pt x="362966" y="872109"/>
                  </a:cubicBezTo>
                  <a:cubicBezTo>
                    <a:pt x="329565" y="751078"/>
                    <a:pt x="312928" y="625983"/>
                    <a:pt x="292100" y="500761"/>
                  </a:cubicBezTo>
                  <a:cubicBezTo>
                    <a:pt x="417322" y="396494"/>
                    <a:pt x="575818" y="388112"/>
                    <a:pt x="721868" y="354711"/>
                  </a:cubicBezTo>
                  <a:cubicBezTo>
                    <a:pt x="801116" y="333883"/>
                    <a:pt x="880364" y="308864"/>
                    <a:pt x="963803" y="287909"/>
                  </a:cubicBezTo>
                  <a:cubicBezTo>
                    <a:pt x="1051433" y="267081"/>
                    <a:pt x="1139063" y="242062"/>
                    <a:pt x="1226693" y="229489"/>
                  </a:cubicBezTo>
                  <a:cubicBezTo>
                    <a:pt x="1380998" y="204470"/>
                    <a:pt x="1539621" y="183642"/>
                    <a:pt x="1698117" y="162687"/>
                  </a:cubicBezTo>
                  <a:cubicBezTo>
                    <a:pt x="1819148" y="146050"/>
                    <a:pt x="1940052" y="137668"/>
                    <a:pt x="2056892" y="125095"/>
                  </a:cubicBezTo>
                  <a:cubicBezTo>
                    <a:pt x="2211197" y="108458"/>
                    <a:pt x="2361438" y="87503"/>
                    <a:pt x="2515870" y="75057"/>
                  </a:cubicBezTo>
                  <a:cubicBezTo>
                    <a:pt x="2628519" y="66675"/>
                    <a:pt x="2741168" y="83439"/>
                    <a:pt x="2849626" y="62484"/>
                  </a:cubicBezTo>
                  <a:cubicBezTo>
                    <a:pt x="3037205" y="20828"/>
                    <a:pt x="3229102" y="29210"/>
                    <a:pt x="3416935" y="12573"/>
                  </a:cubicBezTo>
                  <a:cubicBezTo>
                    <a:pt x="3583813" y="0"/>
                    <a:pt x="3750691" y="4191"/>
                    <a:pt x="3917569" y="4191"/>
                  </a:cubicBezTo>
                  <a:cubicBezTo>
                    <a:pt x="4080256" y="4191"/>
                    <a:pt x="4238879" y="0"/>
                    <a:pt x="4401566" y="8382"/>
                  </a:cubicBezTo>
                  <a:cubicBezTo>
                    <a:pt x="4626864" y="16764"/>
                    <a:pt x="4856353" y="29210"/>
                    <a:pt x="5081651" y="41783"/>
                  </a:cubicBezTo>
                  <a:cubicBezTo>
                    <a:pt x="5235956" y="50165"/>
                    <a:pt x="5386197" y="54356"/>
                    <a:pt x="5540629" y="66802"/>
                  </a:cubicBezTo>
                  <a:cubicBezTo>
                    <a:pt x="5649087" y="75184"/>
                    <a:pt x="5761736" y="87630"/>
                    <a:pt x="5870194" y="104394"/>
                  </a:cubicBezTo>
                  <a:cubicBezTo>
                    <a:pt x="6012053" y="125222"/>
                    <a:pt x="6158103" y="146177"/>
                    <a:pt x="6299962" y="171196"/>
                  </a:cubicBezTo>
                  <a:cubicBezTo>
                    <a:pt x="6425184" y="192024"/>
                    <a:pt x="6546088" y="221234"/>
                    <a:pt x="6667119" y="250444"/>
                  </a:cubicBezTo>
                  <a:cubicBezTo>
                    <a:pt x="6704711" y="258826"/>
                    <a:pt x="6729730" y="317246"/>
                    <a:pt x="6721348" y="363093"/>
                  </a:cubicBezTo>
                  <a:cubicBezTo>
                    <a:pt x="6717157" y="400685"/>
                    <a:pt x="6712966" y="442341"/>
                    <a:pt x="6712966" y="479933"/>
                  </a:cubicBezTo>
                  <a:cubicBezTo>
                    <a:pt x="6712966" y="538353"/>
                    <a:pt x="6683756" y="567563"/>
                    <a:pt x="6625336" y="575945"/>
                  </a:cubicBezTo>
                  <a:cubicBezTo>
                    <a:pt x="6641973" y="588518"/>
                    <a:pt x="6654546" y="596773"/>
                    <a:pt x="6671183" y="609346"/>
                  </a:cubicBezTo>
                  <a:cubicBezTo>
                    <a:pt x="6641973" y="625983"/>
                    <a:pt x="6612763" y="638556"/>
                    <a:pt x="6583553" y="651129"/>
                  </a:cubicBezTo>
                  <a:cubicBezTo>
                    <a:pt x="6587744" y="663702"/>
                    <a:pt x="6596126" y="676148"/>
                    <a:pt x="6604381" y="696976"/>
                  </a:cubicBezTo>
                  <a:lnTo>
                    <a:pt x="6566789" y="709549"/>
                  </a:lnTo>
                  <a:cubicBezTo>
                    <a:pt x="6575171" y="717931"/>
                    <a:pt x="6579362" y="730377"/>
                    <a:pt x="6583426" y="730377"/>
                  </a:cubicBezTo>
                  <a:cubicBezTo>
                    <a:pt x="6700266" y="738759"/>
                    <a:pt x="6700266" y="826389"/>
                    <a:pt x="6704457" y="905637"/>
                  </a:cubicBezTo>
                  <a:cubicBezTo>
                    <a:pt x="6708648" y="976503"/>
                    <a:pt x="6704457" y="1047496"/>
                    <a:pt x="6700266" y="1118362"/>
                  </a:cubicBezTo>
                  <a:cubicBezTo>
                    <a:pt x="6700266" y="1139190"/>
                    <a:pt x="6683629" y="1155954"/>
                    <a:pt x="6683629" y="1164209"/>
                  </a:cubicBezTo>
                  <a:cubicBezTo>
                    <a:pt x="6654419" y="1168400"/>
                    <a:pt x="6633591" y="1168400"/>
                    <a:pt x="6616827" y="1172591"/>
                  </a:cubicBezTo>
                  <a:cubicBezTo>
                    <a:pt x="6629400" y="1193419"/>
                    <a:pt x="6637655" y="1226820"/>
                    <a:pt x="6658610" y="1231011"/>
                  </a:cubicBezTo>
                  <a:cubicBezTo>
                    <a:pt x="6746240" y="1260221"/>
                    <a:pt x="6838061" y="1285240"/>
                    <a:pt x="6929755" y="1306068"/>
                  </a:cubicBezTo>
                  <a:cubicBezTo>
                    <a:pt x="7004812" y="1322705"/>
                    <a:pt x="7071614" y="1339469"/>
                    <a:pt x="7067423" y="1439545"/>
                  </a:cubicBezTo>
                  <a:cubicBezTo>
                    <a:pt x="7063232" y="1514602"/>
                    <a:pt x="7071614" y="1593850"/>
                    <a:pt x="7079996" y="1673225"/>
                  </a:cubicBezTo>
                  <a:cubicBezTo>
                    <a:pt x="7084187" y="1723263"/>
                    <a:pt x="7063359" y="1756664"/>
                    <a:pt x="7009130" y="1769237"/>
                  </a:cubicBezTo>
                  <a:cubicBezTo>
                    <a:pt x="7017512" y="1773428"/>
                    <a:pt x="7025767" y="1773428"/>
                    <a:pt x="7050913" y="1781810"/>
                  </a:cubicBezTo>
                  <a:cubicBezTo>
                    <a:pt x="7013321" y="1781810"/>
                    <a:pt x="6996684" y="1786001"/>
                    <a:pt x="6980047" y="1786001"/>
                  </a:cubicBezTo>
                  <a:cubicBezTo>
                    <a:pt x="6967474" y="1819402"/>
                    <a:pt x="6955028" y="1848612"/>
                    <a:pt x="6950837" y="1877822"/>
                  </a:cubicBezTo>
                  <a:cubicBezTo>
                    <a:pt x="6946646" y="1915414"/>
                    <a:pt x="6921627" y="1923669"/>
                    <a:pt x="6896608" y="1927860"/>
                  </a:cubicBezTo>
                  <a:cubicBezTo>
                    <a:pt x="6817360" y="1936242"/>
                    <a:pt x="6738112" y="1965452"/>
                    <a:pt x="6675501" y="1927860"/>
                  </a:cubicBezTo>
                  <a:cubicBezTo>
                    <a:pt x="6617081" y="1936242"/>
                    <a:pt x="6571234" y="1940433"/>
                    <a:pt x="6529451" y="1948688"/>
                  </a:cubicBezTo>
                  <a:lnTo>
                    <a:pt x="6529451" y="1952879"/>
                  </a:lnTo>
                  <a:cubicBezTo>
                    <a:pt x="6579489" y="1961261"/>
                    <a:pt x="6629527" y="1969516"/>
                    <a:pt x="6675501" y="1982089"/>
                  </a:cubicBezTo>
                  <a:cubicBezTo>
                    <a:pt x="6792341" y="2002917"/>
                    <a:pt x="6913245" y="2027936"/>
                    <a:pt x="7030085" y="2048891"/>
                  </a:cubicBezTo>
                  <a:cubicBezTo>
                    <a:pt x="7142734" y="2069719"/>
                    <a:pt x="7251192" y="2090674"/>
                    <a:pt x="7363841" y="2115693"/>
                  </a:cubicBezTo>
                  <a:cubicBezTo>
                    <a:pt x="7413879" y="2128266"/>
                    <a:pt x="7468108" y="2136521"/>
                    <a:pt x="7489063" y="2190750"/>
                  </a:cubicBezTo>
                  <a:cubicBezTo>
                    <a:pt x="7501636" y="2219960"/>
                    <a:pt x="7501636" y="2257552"/>
                    <a:pt x="7505700" y="2290826"/>
                  </a:cubicBezTo>
                  <a:cubicBezTo>
                    <a:pt x="7509891" y="2345055"/>
                    <a:pt x="7514082" y="2403475"/>
                    <a:pt x="7514082" y="2457704"/>
                  </a:cubicBezTo>
                  <a:cubicBezTo>
                    <a:pt x="7514082" y="2528570"/>
                    <a:pt x="7489063" y="2553716"/>
                    <a:pt x="7422261" y="2566162"/>
                  </a:cubicBezTo>
                  <a:cubicBezTo>
                    <a:pt x="7384669" y="2578735"/>
                    <a:pt x="7451471" y="2687193"/>
                    <a:pt x="7343013" y="2641219"/>
                  </a:cubicBezTo>
                  <a:cubicBezTo>
                    <a:pt x="7347204" y="2666238"/>
                    <a:pt x="7355586" y="2691257"/>
                    <a:pt x="7363841" y="2724658"/>
                  </a:cubicBezTo>
                  <a:lnTo>
                    <a:pt x="7079996" y="2724658"/>
                  </a:lnTo>
                  <a:cubicBezTo>
                    <a:pt x="7079996" y="2783078"/>
                    <a:pt x="7084187" y="2833116"/>
                    <a:pt x="7075805" y="2878963"/>
                  </a:cubicBezTo>
                  <a:cubicBezTo>
                    <a:pt x="7071614" y="2895600"/>
                    <a:pt x="7038213" y="2912364"/>
                    <a:pt x="7017385" y="2920746"/>
                  </a:cubicBezTo>
                  <a:cubicBezTo>
                    <a:pt x="7004812" y="2924937"/>
                    <a:pt x="6983984" y="2916555"/>
                    <a:pt x="6971538" y="2916555"/>
                  </a:cubicBezTo>
                  <a:cubicBezTo>
                    <a:pt x="6975728" y="2962402"/>
                    <a:pt x="7013321" y="3004185"/>
                    <a:pt x="6967347" y="3050032"/>
                  </a:cubicBezTo>
                  <a:cubicBezTo>
                    <a:pt x="6963156" y="3054223"/>
                    <a:pt x="6967347" y="3070860"/>
                    <a:pt x="6967347" y="3079242"/>
                  </a:cubicBezTo>
                  <a:cubicBezTo>
                    <a:pt x="6967347" y="3129280"/>
                    <a:pt x="6942327" y="3150108"/>
                    <a:pt x="6883908" y="3137662"/>
                  </a:cubicBezTo>
                  <a:cubicBezTo>
                    <a:pt x="6896481" y="3166872"/>
                    <a:pt x="6846315" y="3187700"/>
                    <a:pt x="6888099" y="3216910"/>
                  </a:cubicBezTo>
                  <a:cubicBezTo>
                    <a:pt x="6879717" y="3225292"/>
                    <a:pt x="6871462" y="3233547"/>
                    <a:pt x="6863080" y="3237738"/>
                  </a:cubicBezTo>
                  <a:cubicBezTo>
                    <a:pt x="6854698" y="3241929"/>
                    <a:pt x="6842252" y="3233547"/>
                    <a:pt x="6833870" y="3233547"/>
                  </a:cubicBezTo>
                  <a:cubicBezTo>
                    <a:pt x="6833870" y="3246120"/>
                    <a:pt x="6838061" y="3258566"/>
                    <a:pt x="6838061" y="3275330"/>
                  </a:cubicBezTo>
                  <a:cubicBezTo>
                    <a:pt x="6838061" y="3292094"/>
                    <a:pt x="6833870" y="3308731"/>
                    <a:pt x="6829678" y="3325368"/>
                  </a:cubicBezTo>
                  <a:cubicBezTo>
                    <a:pt x="6825488" y="3333750"/>
                    <a:pt x="6804660" y="3333750"/>
                    <a:pt x="6792087" y="3333750"/>
                  </a:cubicBezTo>
                  <a:cubicBezTo>
                    <a:pt x="6771259" y="3329559"/>
                    <a:pt x="6746239" y="3321177"/>
                    <a:pt x="6725285" y="3317113"/>
                  </a:cubicBezTo>
                  <a:cubicBezTo>
                    <a:pt x="6650227" y="3308731"/>
                    <a:pt x="6621018" y="3337941"/>
                    <a:pt x="6629273" y="3417189"/>
                  </a:cubicBezTo>
                  <a:cubicBezTo>
                    <a:pt x="6612636" y="3425571"/>
                    <a:pt x="6595872" y="3429762"/>
                    <a:pt x="6575044" y="3438017"/>
                  </a:cubicBezTo>
                  <a:cubicBezTo>
                    <a:pt x="6583426" y="3471418"/>
                    <a:pt x="6629273" y="3508883"/>
                    <a:pt x="6562471" y="3542284"/>
                  </a:cubicBezTo>
                  <a:cubicBezTo>
                    <a:pt x="6608318" y="3584067"/>
                    <a:pt x="6591681" y="3604895"/>
                    <a:pt x="6541643" y="3609086"/>
                  </a:cubicBezTo>
                  <a:cubicBezTo>
                    <a:pt x="6462395" y="3613277"/>
                    <a:pt x="6383147" y="3609086"/>
                    <a:pt x="6307963" y="3609086"/>
                  </a:cubicBezTo>
                  <a:cubicBezTo>
                    <a:pt x="6295390" y="3625723"/>
                    <a:pt x="6287135" y="3646678"/>
                    <a:pt x="6274562" y="3650869"/>
                  </a:cubicBezTo>
                  <a:cubicBezTo>
                    <a:pt x="6232779" y="3663442"/>
                    <a:pt x="6199505" y="3663442"/>
                    <a:pt x="6224524" y="3725926"/>
                  </a:cubicBezTo>
                  <a:cubicBezTo>
                    <a:pt x="6232906" y="3750945"/>
                    <a:pt x="6211951" y="3788537"/>
                    <a:pt x="6199505" y="3834384"/>
                  </a:cubicBezTo>
                  <a:cubicBezTo>
                    <a:pt x="6161913" y="3842766"/>
                    <a:pt x="6116066" y="3855212"/>
                    <a:pt x="6070219" y="3855212"/>
                  </a:cubicBezTo>
                  <a:cubicBezTo>
                    <a:pt x="5965952" y="3863594"/>
                    <a:pt x="5861558" y="3871849"/>
                    <a:pt x="5757291" y="3871849"/>
                  </a:cubicBezTo>
                  <a:cubicBezTo>
                    <a:pt x="5728081" y="3871849"/>
                    <a:pt x="5698871" y="3846830"/>
                    <a:pt x="5669661" y="3846830"/>
                  </a:cubicBezTo>
                  <a:cubicBezTo>
                    <a:pt x="5632069" y="3846830"/>
                    <a:pt x="5586222" y="3855212"/>
                    <a:pt x="5552821" y="3871849"/>
                  </a:cubicBezTo>
                  <a:cubicBezTo>
                    <a:pt x="5486019" y="3909441"/>
                    <a:pt x="5423535" y="3934460"/>
                    <a:pt x="5344160" y="3917696"/>
                  </a:cubicBezTo>
                  <a:cubicBezTo>
                    <a:pt x="5294122" y="3909314"/>
                    <a:pt x="5239893" y="3926078"/>
                    <a:pt x="5189855" y="3913505"/>
                  </a:cubicBezTo>
                  <a:cubicBezTo>
                    <a:pt x="5110607" y="3896868"/>
                    <a:pt x="5031359" y="3917696"/>
                    <a:pt x="4952111" y="3917696"/>
                  </a:cubicBezTo>
                  <a:cubicBezTo>
                    <a:pt x="4868672" y="3917696"/>
                    <a:pt x="4781042" y="3917696"/>
                    <a:pt x="4697603" y="3921887"/>
                  </a:cubicBezTo>
                  <a:cubicBezTo>
                    <a:pt x="4589145" y="3921887"/>
                    <a:pt x="4480687" y="3938524"/>
                    <a:pt x="4376293" y="3921887"/>
                  </a:cubicBezTo>
                  <a:cubicBezTo>
                    <a:pt x="4305427" y="3913505"/>
                    <a:pt x="4234434" y="3942715"/>
                    <a:pt x="4171823" y="3926078"/>
                  </a:cubicBezTo>
                  <a:cubicBezTo>
                    <a:pt x="4063365" y="3905250"/>
                    <a:pt x="3963162" y="3951097"/>
                    <a:pt x="3858895" y="3934460"/>
                  </a:cubicBezTo>
                  <a:cubicBezTo>
                    <a:pt x="3796284" y="3926078"/>
                    <a:pt x="3717036" y="3913632"/>
                    <a:pt x="3666998" y="3938651"/>
                  </a:cubicBezTo>
                  <a:cubicBezTo>
                    <a:pt x="3633597" y="3955288"/>
                    <a:pt x="3621151" y="3938651"/>
                    <a:pt x="3596132" y="3938651"/>
                  </a:cubicBezTo>
                  <a:cubicBezTo>
                    <a:pt x="3587750" y="3938651"/>
                    <a:pt x="3583559" y="3942842"/>
                    <a:pt x="3575304" y="3947033"/>
                  </a:cubicBezTo>
                  <a:cubicBezTo>
                    <a:pt x="3550285" y="3951224"/>
                    <a:pt x="3541903" y="3963670"/>
                    <a:pt x="3533521" y="3963670"/>
                  </a:cubicBezTo>
                  <a:cubicBezTo>
                    <a:pt x="3437509" y="3963670"/>
                    <a:pt x="3345815" y="3955288"/>
                    <a:pt x="3249803" y="3955288"/>
                  </a:cubicBezTo>
                  <a:cubicBezTo>
                    <a:pt x="3208020" y="3955288"/>
                    <a:pt x="3166364" y="3971925"/>
                    <a:pt x="3124581" y="3980307"/>
                  </a:cubicBezTo>
                  <a:cubicBezTo>
                    <a:pt x="3045333" y="3992880"/>
                    <a:pt x="2961894" y="4005326"/>
                    <a:pt x="2878455" y="4013708"/>
                  </a:cubicBezTo>
                  <a:cubicBezTo>
                    <a:pt x="2870073" y="4017899"/>
                    <a:pt x="2857627" y="4005326"/>
                    <a:pt x="2840863" y="3997071"/>
                  </a:cubicBezTo>
                  <a:close/>
                </a:path>
              </a:pathLst>
            </a:custGeom>
            <a:blipFill>
              <a:blip r:embed="rId4"/>
              <a:stretch>
                <a:fillRect l="0" t="-8252" r="0" b="-8252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3471612" y="-757207"/>
            <a:ext cx="8065925" cy="3478430"/>
          </a:xfrm>
          <a:custGeom>
            <a:avLst/>
            <a:gdLst/>
            <a:ahLst/>
            <a:cxnLst/>
            <a:rect r="r" b="b" t="t" l="l"/>
            <a:pathLst>
              <a:path h="3478430" w="8065925">
                <a:moveTo>
                  <a:pt x="0" y="0"/>
                </a:moveTo>
                <a:lnTo>
                  <a:pt x="8065925" y="0"/>
                </a:lnTo>
                <a:lnTo>
                  <a:pt x="8065925" y="3478430"/>
                </a:lnTo>
                <a:lnTo>
                  <a:pt x="0" y="34784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36" r="0" b="-236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0" y="4841379"/>
            <a:ext cx="6175351" cy="4184427"/>
            <a:chOff x="0" y="0"/>
            <a:chExt cx="7275875" cy="49301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254"/>
              <a:ext cx="7275957" cy="4930266"/>
            </a:xfrm>
            <a:custGeom>
              <a:avLst/>
              <a:gdLst/>
              <a:ahLst/>
              <a:cxnLst/>
              <a:rect r="r" b="b" t="t" l="l"/>
              <a:pathLst>
                <a:path h="4930266" w="7275957">
                  <a:moveTo>
                    <a:pt x="7272020" y="4363212"/>
                  </a:moveTo>
                  <a:cubicBezTo>
                    <a:pt x="7268083" y="3132328"/>
                    <a:pt x="7221474" y="1468374"/>
                    <a:pt x="7221474" y="240538"/>
                  </a:cubicBezTo>
                  <a:cubicBezTo>
                    <a:pt x="7221474" y="221869"/>
                    <a:pt x="7225411" y="203200"/>
                    <a:pt x="7225411" y="187579"/>
                  </a:cubicBezTo>
                  <a:cubicBezTo>
                    <a:pt x="7221474" y="184404"/>
                    <a:pt x="7217663" y="184404"/>
                    <a:pt x="7213726" y="181356"/>
                  </a:cubicBezTo>
                  <a:cubicBezTo>
                    <a:pt x="7213726" y="181356"/>
                    <a:pt x="7209789" y="184531"/>
                    <a:pt x="7209789" y="187579"/>
                  </a:cubicBezTo>
                  <a:cubicBezTo>
                    <a:pt x="7202043" y="203200"/>
                    <a:pt x="7186422" y="203200"/>
                    <a:pt x="7170927" y="203200"/>
                  </a:cubicBezTo>
                  <a:cubicBezTo>
                    <a:pt x="7151497" y="200025"/>
                    <a:pt x="7132065" y="184531"/>
                    <a:pt x="7108698" y="190754"/>
                  </a:cubicBezTo>
                  <a:cubicBezTo>
                    <a:pt x="7100951" y="193929"/>
                    <a:pt x="7085330" y="187579"/>
                    <a:pt x="7081520" y="181356"/>
                  </a:cubicBezTo>
                  <a:cubicBezTo>
                    <a:pt x="7069836" y="168910"/>
                    <a:pt x="7054342" y="168910"/>
                    <a:pt x="7038721" y="175133"/>
                  </a:cubicBezTo>
                  <a:cubicBezTo>
                    <a:pt x="7030974" y="178308"/>
                    <a:pt x="7023226" y="175133"/>
                    <a:pt x="7015352" y="175133"/>
                  </a:cubicBezTo>
                  <a:cubicBezTo>
                    <a:pt x="7003669" y="175133"/>
                    <a:pt x="6988175" y="171958"/>
                    <a:pt x="6976490" y="168910"/>
                  </a:cubicBezTo>
                  <a:cubicBezTo>
                    <a:pt x="6972553" y="168910"/>
                    <a:pt x="6964807" y="165735"/>
                    <a:pt x="6960997" y="165735"/>
                  </a:cubicBezTo>
                  <a:cubicBezTo>
                    <a:pt x="6949313" y="162560"/>
                    <a:pt x="6937628" y="153289"/>
                    <a:pt x="6926072" y="165735"/>
                  </a:cubicBezTo>
                  <a:cubicBezTo>
                    <a:pt x="6926072" y="165735"/>
                    <a:pt x="6918325" y="165735"/>
                    <a:pt x="6914388" y="162560"/>
                  </a:cubicBezTo>
                  <a:cubicBezTo>
                    <a:pt x="6910451" y="156337"/>
                    <a:pt x="6906640" y="146939"/>
                    <a:pt x="6902703" y="140716"/>
                  </a:cubicBezTo>
                  <a:cubicBezTo>
                    <a:pt x="6894957" y="131318"/>
                    <a:pt x="6894957" y="115824"/>
                    <a:pt x="6883273" y="109601"/>
                  </a:cubicBezTo>
                  <a:cubicBezTo>
                    <a:pt x="6875526" y="106426"/>
                    <a:pt x="6871588" y="103378"/>
                    <a:pt x="6867778" y="97155"/>
                  </a:cubicBezTo>
                  <a:cubicBezTo>
                    <a:pt x="6867778" y="93980"/>
                    <a:pt x="6860032" y="90932"/>
                    <a:pt x="6860032" y="87757"/>
                  </a:cubicBezTo>
                  <a:lnTo>
                    <a:pt x="6848348" y="78359"/>
                  </a:lnTo>
                  <a:cubicBezTo>
                    <a:pt x="6844411" y="72136"/>
                    <a:pt x="6840601" y="62738"/>
                    <a:pt x="6832853" y="59690"/>
                  </a:cubicBezTo>
                  <a:cubicBezTo>
                    <a:pt x="6817360" y="50292"/>
                    <a:pt x="6813423" y="37846"/>
                    <a:pt x="6821170" y="22352"/>
                  </a:cubicBezTo>
                  <a:cubicBezTo>
                    <a:pt x="6809486" y="19177"/>
                    <a:pt x="6801738" y="12954"/>
                    <a:pt x="6790055" y="12954"/>
                  </a:cubicBezTo>
                  <a:cubicBezTo>
                    <a:pt x="6743446" y="16129"/>
                    <a:pt x="6692900" y="22352"/>
                    <a:pt x="6646163" y="25400"/>
                  </a:cubicBezTo>
                  <a:cubicBezTo>
                    <a:pt x="6638417" y="25400"/>
                    <a:pt x="6626733" y="28575"/>
                    <a:pt x="6622796" y="31623"/>
                  </a:cubicBezTo>
                  <a:cubicBezTo>
                    <a:pt x="6591681" y="47244"/>
                    <a:pt x="6560565" y="34798"/>
                    <a:pt x="6529451" y="31623"/>
                  </a:cubicBezTo>
                  <a:cubicBezTo>
                    <a:pt x="6506083" y="31623"/>
                    <a:pt x="6482842" y="22225"/>
                    <a:pt x="6459474" y="19177"/>
                  </a:cubicBezTo>
                  <a:cubicBezTo>
                    <a:pt x="6432296" y="16002"/>
                    <a:pt x="6408928" y="19177"/>
                    <a:pt x="6381750" y="16002"/>
                  </a:cubicBezTo>
                  <a:cubicBezTo>
                    <a:pt x="6377813" y="16002"/>
                    <a:pt x="6374003" y="12827"/>
                    <a:pt x="6370066" y="9779"/>
                  </a:cubicBezTo>
                  <a:cubicBezTo>
                    <a:pt x="6362319" y="0"/>
                    <a:pt x="6346698" y="3302"/>
                    <a:pt x="6338951" y="6604"/>
                  </a:cubicBezTo>
                  <a:cubicBezTo>
                    <a:pt x="6327267" y="12827"/>
                    <a:pt x="6323457" y="22225"/>
                    <a:pt x="6315583" y="31496"/>
                  </a:cubicBezTo>
                  <a:cubicBezTo>
                    <a:pt x="6296152" y="34671"/>
                    <a:pt x="6268974" y="37719"/>
                    <a:pt x="6249543" y="47117"/>
                  </a:cubicBezTo>
                  <a:cubicBezTo>
                    <a:pt x="6234049" y="53340"/>
                    <a:pt x="6226175" y="56515"/>
                    <a:pt x="6214618" y="50292"/>
                  </a:cubicBezTo>
                  <a:lnTo>
                    <a:pt x="6210681" y="53467"/>
                  </a:lnTo>
                  <a:cubicBezTo>
                    <a:pt x="6218428" y="59690"/>
                    <a:pt x="6222365" y="69088"/>
                    <a:pt x="6230112" y="75311"/>
                  </a:cubicBezTo>
                  <a:cubicBezTo>
                    <a:pt x="6218428" y="78486"/>
                    <a:pt x="6202934" y="84709"/>
                    <a:pt x="6195187" y="81534"/>
                  </a:cubicBezTo>
                  <a:cubicBezTo>
                    <a:pt x="6175756" y="78359"/>
                    <a:pt x="6168009" y="84709"/>
                    <a:pt x="6152388" y="90932"/>
                  </a:cubicBezTo>
                  <a:cubicBezTo>
                    <a:pt x="6136894" y="100330"/>
                    <a:pt x="6117463" y="106553"/>
                    <a:pt x="6101842" y="112776"/>
                  </a:cubicBezTo>
                  <a:cubicBezTo>
                    <a:pt x="6097905" y="112776"/>
                    <a:pt x="6094095" y="112776"/>
                    <a:pt x="6090158" y="109601"/>
                  </a:cubicBezTo>
                  <a:cubicBezTo>
                    <a:pt x="6086221" y="109601"/>
                    <a:pt x="6082411" y="106426"/>
                    <a:pt x="6082411" y="106426"/>
                  </a:cubicBezTo>
                  <a:cubicBezTo>
                    <a:pt x="6062980" y="112649"/>
                    <a:pt x="6043549" y="118872"/>
                    <a:pt x="6024118" y="112649"/>
                  </a:cubicBezTo>
                  <a:cubicBezTo>
                    <a:pt x="6020181" y="112649"/>
                    <a:pt x="6020181" y="115824"/>
                    <a:pt x="6016371" y="115824"/>
                  </a:cubicBezTo>
                  <a:cubicBezTo>
                    <a:pt x="5993003" y="122047"/>
                    <a:pt x="5977509" y="143891"/>
                    <a:pt x="5946394" y="143891"/>
                  </a:cubicBezTo>
                  <a:cubicBezTo>
                    <a:pt x="5923026" y="143891"/>
                    <a:pt x="5899785" y="159512"/>
                    <a:pt x="5876417" y="159512"/>
                  </a:cubicBezTo>
                  <a:cubicBezTo>
                    <a:pt x="5849239" y="162687"/>
                    <a:pt x="5825871" y="168910"/>
                    <a:pt x="5802503" y="178181"/>
                  </a:cubicBezTo>
                  <a:cubicBezTo>
                    <a:pt x="5794756" y="181356"/>
                    <a:pt x="5787009" y="181356"/>
                    <a:pt x="5783072" y="181356"/>
                  </a:cubicBezTo>
                  <a:cubicBezTo>
                    <a:pt x="5763641" y="175133"/>
                    <a:pt x="5751957" y="184531"/>
                    <a:pt x="5744210" y="193802"/>
                  </a:cubicBezTo>
                  <a:cubicBezTo>
                    <a:pt x="5724779" y="215646"/>
                    <a:pt x="5693664" y="221869"/>
                    <a:pt x="5666486" y="228092"/>
                  </a:cubicBezTo>
                  <a:cubicBezTo>
                    <a:pt x="5631561" y="234315"/>
                    <a:pt x="5596509" y="237490"/>
                    <a:pt x="5561584" y="240538"/>
                  </a:cubicBezTo>
                  <a:cubicBezTo>
                    <a:pt x="5557647" y="240538"/>
                    <a:pt x="5553837" y="249936"/>
                    <a:pt x="5546090" y="252984"/>
                  </a:cubicBezTo>
                  <a:cubicBezTo>
                    <a:pt x="5542153" y="252984"/>
                    <a:pt x="5538343" y="249809"/>
                    <a:pt x="5538343" y="249809"/>
                  </a:cubicBezTo>
                  <a:cubicBezTo>
                    <a:pt x="5518912" y="268478"/>
                    <a:pt x="5507228" y="296545"/>
                    <a:pt x="5468366" y="293497"/>
                  </a:cubicBezTo>
                  <a:lnTo>
                    <a:pt x="5464429" y="293497"/>
                  </a:lnTo>
                  <a:cubicBezTo>
                    <a:pt x="5433314" y="309118"/>
                    <a:pt x="5402199" y="302895"/>
                    <a:pt x="5375021" y="296672"/>
                  </a:cubicBezTo>
                  <a:cubicBezTo>
                    <a:pt x="5367274" y="296672"/>
                    <a:pt x="5355590" y="290449"/>
                    <a:pt x="5351653" y="284226"/>
                  </a:cubicBezTo>
                  <a:cubicBezTo>
                    <a:pt x="5339969" y="265557"/>
                    <a:pt x="5308854" y="259334"/>
                    <a:pt x="5285613" y="265557"/>
                  </a:cubicBezTo>
                  <a:cubicBezTo>
                    <a:pt x="5266182" y="271780"/>
                    <a:pt x="5246751" y="274955"/>
                    <a:pt x="5227320" y="281178"/>
                  </a:cubicBezTo>
                  <a:cubicBezTo>
                    <a:pt x="5196205" y="287401"/>
                    <a:pt x="5169027" y="290576"/>
                    <a:pt x="5137912" y="278003"/>
                  </a:cubicBezTo>
                  <a:cubicBezTo>
                    <a:pt x="5106797" y="265430"/>
                    <a:pt x="5083429" y="274828"/>
                    <a:pt x="5067935" y="302895"/>
                  </a:cubicBezTo>
                  <a:cubicBezTo>
                    <a:pt x="5056251" y="321564"/>
                    <a:pt x="5025136" y="324739"/>
                    <a:pt x="5005705" y="309118"/>
                  </a:cubicBezTo>
                  <a:cubicBezTo>
                    <a:pt x="4994021" y="299720"/>
                    <a:pt x="4986274" y="302895"/>
                    <a:pt x="4974590" y="309118"/>
                  </a:cubicBezTo>
                  <a:lnTo>
                    <a:pt x="4951222" y="327787"/>
                  </a:lnTo>
                  <a:cubicBezTo>
                    <a:pt x="4947285" y="330962"/>
                    <a:pt x="4939538" y="330962"/>
                    <a:pt x="4935728" y="330962"/>
                  </a:cubicBezTo>
                  <a:lnTo>
                    <a:pt x="4912360" y="330962"/>
                  </a:lnTo>
                  <a:cubicBezTo>
                    <a:pt x="4896866" y="330962"/>
                    <a:pt x="4881245" y="327787"/>
                    <a:pt x="4865751" y="324739"/>
                  </a:cubicBezTo>
                  <a:cubicBezTo>
                    <a:pt x="4846320" y="321564"/>
                    <a:pt x="4830826" y="312293"/>
                    <a:pt x="4811268" y="309118"/>
                  </a:cubicBezTo>
                  <a:cubicBezTo>
                    <a:pt x="4780153" y="305943"/>
                    <a:pt x="4772406" y="284226"/>
                    <a:pt x="4760722" y="268605"/>
                  </a:cubicBezTo>
                  <a:cubicBezTo>
                    <a:pt x="4752975" y="259207"/>
                    <a:pt x="4737354" y="246761"/>
                    <a:pt x="4721860" y="249936"/>
                  </a:cubicBezTo>
                  <a:cubicBezTo>
                    <a:pt x="4706366" y="256159"/>
                    <a:pt x="4690745" y="249936"/>
                    <a:pt x="4679061" y="246761"/>
                  </a:cubicBezTo>
                  <a:cubicBezTo>
                    <a:pt x="4675124" y="246761"/>
                    <a:pt x="4667377" y="243586"/>
                    <a:pt x="4663567" y="243586"/>
                  </a:cubicBezTo>
                  <a:cubicBezTo>
                    <a:pt x="4636389" y="237363"/>
                    <a:pt x="4616958" y="249809"/>
                    <a:pt x="4597527" y="265430"/>
                  </a:cubicBezTo>
                  <a:lnTo>
                    <a:pt x="4582033" y="277876"/>
                  </a:lnTo>
                  <a:cubicBezTo>
                    <a:pt x="4578096" y="281051"/>
                    <a:pt x="4578096" y="287274"/>
                    <a:pt x="4574286" y="290322"/>
                  </a:cubicBezTo>
                  <a:cubicBezTo>
                    <a:pt x="4550918" y="305943"/>
                    <a:pt x="4527677" y="299720"/>
                    <a:pt x="4500372" y="290322"/>
                  </a:cubicBezTo>
                  <a:cubicBezTo>
                    <a:pt x="4477004" y="280924"/>
                    <a:pt x="4449826" y="290322"/>
                    <a:pt x="4442079" y="308991"/>
                  </a:cubicBezTo>
                  <a:cubicBezTo>
                    <a:pt x="4438142" y="321437"/>
                    <a:pt x="4434332" y="330835"/>
                    <a:pt x="4414901" y="337058"/>
                  </a:cubicBezTo>
                  <a:cubicBezTo>
                    <a:pt x="4395470" y="346456"/>
                    <a:pt x="4372102" y="352679"/>
                    <a:pt x="4368292" y="374396"/>
                  </a:cubicBezTo>
                  <a:cubicBezTo>
                    <a:pt x="4368292" y="377571"/>
                    <a:pt x="4364355" y="380619"/>
                    <a:pt x="4360545" y="380619"/>
                  </a:cubicBezTo>
                  <a:cubicBezTo>
                    <a:pt x="4348861" y="383794"/>
                    <a:pt x="4341114" y="386842"/>
                    <a:pt x="4329430" y="390017"/>
                  </a:cubicBezTo>
                  <a:lnTo>
                    <a:pt x="4294505" y="390017"/>
                  </a:lnTo>
                  <a:cubicBezTo>
                    <a:pt x="4271137" y="386842"/>
                    <a:pt x="4247896" y="380619"/>
                    <a:pt x="4224528" y="377571"/>
                  </a:cubicBezTo>
                  <a:cubicBezTo>
                    <a:pt x="4197350" y="374396"/>
                    <a:pt x="4173982" y="386969"/>
                    <a:pt x="4146804" y="390017"/>
                  </a:cubicBezTo>
                  <a:lnTo>
                    <a:pt x="4142867" y="393192"/>
                  </a:lnTo>
                  <a:cubicBezTo>
                    <a:pt x="4135120" y="402590"/>
                    <a:pt x="4123436" y="399415"/>
                    <a:pt x="4115689" y="393192"/>
                  </a:cubicBezTo>
                  <a:cubicBezTo>
                    <a:pt x="4100195" y="380746"/>
                    <a:pt x="4072890" y="377571"/>
                    <a:pt x="4053459" y="383794"/>
                  </a:cubicBezTo>
                  <a:cubicBezTo>
                    <a:pt x="4030091" y="393192"/>
                    <a:pt x="4006850" y="399415"/>
                    <a:pt x="3983482" y="405638"/>
                  </a:cubicBezTo>
                  <a:cubicBezTo>
                    <a:pt x="3975735" y="405638"/>
                    <a:pt x="3967988" y="402463"/>
                    <a:pt x="3964051" y="402463"/>
                  </a:cubicBezTo>
                  <a:cubicBezTo>
                    <a:pt x="3956304" y="402463"/>
                    <a:pt x="3944620" y="399288"/>
                    <a:pt x="3940683" y="402463"/>
                  </a:cubicBezTo>
                  <a:cubicBezTo>
                    <a:pt x="3909568" y="421132"/>
                    <a:pt x="3878453" y="414909"/>
                    <a:pt x="3851275" y="402463"/>
                  </a:cubicBezTo>
                  <a:cubicBezTo>
                    <a:pt x="3835781" y="396240"/>
                    <a:pt x="3812413" y="390017"/>
                    <a:pt x="3804666" y="371348"/>
                  </a:cubicBezTo>
                  <a:cubicBezTo>
                    <a:pt x="3800729" y="358902"/>
                    <a:pt x="3785235" y="346456"/>
                    <a:pt x="3773551" y="337058"/>
                  </a:cubicBezTo>
                  <a:cubicBezTo>
                    <a:pt x="3754120" y="321437"/>
                    <a:pt x="3734689" y="299720"/>
                    <a:pt x="3699637" y="299720"/>
                  </a:cubicBezTo>
                  <a:cubicBezTo>
                    <a:pt x="3691890" y="299720"/>
                    <a:pt x="3684143" y="287274"/>
                    <a:pt x="3680206" y="290322"/>
                  </a:cubicBezTo>
                  <a:cubicBezTo>
                    <a:pt x="3664712" y="293497"/>
                    <a:pt x="3664712" y="287147"/>
                    <a:pt x="3656838" y="280924"/>
                  </a:cubicBezTo>
                  <a:cubicBezTo>
                    <a:pt x="3648964" y="274701"/>
                    <a:pt x="3637407" y="268478"/>
                    <a:pt x="3629660" y="259080"/>
                  </a:cubicBezTo>
                  <a:cubicBezTo>
                    <a:pt x="3617976" y="246634"/>
                    <a:pt x="3606292" y="231013"/>
                    <a:pt x="3594735" y="218567"/>
                  </a:cubicBezTo>
                  <a:cubicBezTo>
                    <a:pt x="3583178" y="206121"/>
                    <a:pt x="3575304" y="190500"/>
                    <a:pt x="3563620" y="178054"/>
                  </a:cubicBezTo>
                  <a:cubicBezTo>
                    <a:pt x="3559683" y="174879"/>
                    <a:pt x="3548126" y="171831"/>
                    <a:pt x="3544189" y="174879"/>
                  </a:cubicBezTo>
                  <a:lnTo>
                    <a:pt x="3497580" y="193548"/>
                  </a:lnTo>
                  <a:cubicBezTo>
                    <a:pt x="3489833" y="196723"/>
                    <a:pt x="3485896" y="202946"/>
                    <a:pt x="3482086" y="209169"/>
                  </a:cubicBezTo>
                  <a:lnTo>
                    <a:pt x="3478149" y="205994"/>
                  </a:lnTo>
                  <a:cubicBezTo>
                    <a:pt x="3482086" y="196596"/>
                    <a:pt x="3485896" y="187325"/>
                    <a:pt x="3489833" y="184150"/>
                  </a:cubicBezTo>
                  <a:lnTo>
                    <a:pt x="3443224" y="174752"/>
                  </a:lnTo>
                  <a:cubicBezTo>
                    <a:pt x="3431540" y="171577"/>
                    <a:pt x="3412109" y="171577"/>
                    <a:pt x="3404362" y="171577"/>
                  </a:cubicBezTo>
                  <a:lnTo>
                    <a:pt x="3342132" y="171577"/>
                  </a:lnTo>
                  <a:cubicBezTo>
                    <a:pt x="3318764" y="171577"/>
                    <a:pt x="3299333" y="168402"/>
                    <a:pt x="3276092" y="171577"/>
                  </a:cubicBezTo>
                  <a:cubicBezTo>
                    <a:pt x="3260598" y="174752"/>
                    <a:pt x="3248914" y="168402"/>
                    <a:pt x="3237230" y="162179"/>
                  </a:cubicBezTo>
                  <a:cubicBezTo>
                    <a:pt x="3206115" y="143510"/>
                    <a:pt x="3175000" y="121666"/>
                    <a:pt x="3132328" y="131064"/>
                  </a:cubicBezTo>
                  <a:cubicBezTo>
                    <a:pt x="3128391" y="131064"/>
                    <a:pt x="3120644" y="127889"/>
                    <a:pt x="3116834" y="124841"/>
                  </a:cubicBezTo>
                  <a:cubicBezTo>
                    <a:pt x="3105150" y="121666"/>
                    <a:pt x="3097403" y="115443"/>
                    <a:pt x="3081909" y="109220"/>
                  </a:cubicBezTo>
                  <a:cubicBezTo>
                    <a:pt x="3081909" y="118618"/>
                    <a:pt x="3081909" y="121666"/>
                    <a:pt x="3085846" y="127889"/>
                  </a:cubicBezTo>
                  <a:cubicBezTo>
                    <a:pt x="3078099" y="134112"/>
                    <a:pt x="3074162" y="131064"/>
                    <a:pt x="3070352" y="127889"/>
                  </a:cubicBezTo>
                  <a:cubicBezTo>
                    <a:pt x="3066415" y="131064"/>
                    <a:pt x="3062605" y="137287"/>
                    <a:pt x="3058668" y="137287"/>
                  </a:cubicBezTo>
                  <a:cubicBezTo>
                    <a:pt x="3039237" y="143510"/>
                    <a:pt x="3019806" y="146685"/>
                    <a:pt x="3000375" y="152908"/>
                  </a:cubicBezTo>
                  <a:cubicBezTo>
                    <a:pt x="2992628" y="156083"/>
                    <a:pt x="2984881" y="159131"/>
                    <a:pt x="2980944" y="162306"/>
                  </a:cubicBezTo>
                  <a:cubicBezTo>
                    <a:pt x="2965450" y="171704"/>
                    <a:pt x="2953766" y="187198"/>
                    <a:pt x="2926461" y="184150"/>
                  </a:cubicBezTo>
                  <a:cubicBezTo>
                    <a:pt x="2922524" y="184150"/>
                    <a:pt x="2914777" y="190373"/>
                    <a:pt x="2907030" y="190373"/>
                  </a:cubicBezTo>
                  <a:cubicBezTo>
                    <a:pt x="2899283" y="193548"/>
                    <a:pt x="2887599" y="193548"/>
                    <a:pt x="2879852" y="196596"/>
                  </a:cubicBezTo>
                  <a:lnTo>
                    <a:pt x="2872105" y="196596"/>
                  </a:lnTo>
                  <a:cubicBezTo>
                    <a:pt x="2848737" y="202819"/>
                    <a:pt x="2829306" y="209042"/>
                    <a:pt x="2806065" y="212217"/>
                  </a:cubicBezTo>
                  <a:lnTo>
                    <a:pt x="2790571" y="212217"/>
                  </a:lnTo>
                  <a:cubicBezTo>
                    <a:pt x="2771140" y="212217"/>
                    <a:pt x="2755646" y="209042"/>
                    <a:pt x="2736088" y="209042"/>
                  </a:cubicBezTo>
                  <a:cubicBezTo>
                    <a:pt x="2716530" y="209042"/>
                    <a:pt x="2697226" y="215265"/>
                    <a:pt x="2677795" y="215265"/>
                  </a:cubicBezTo>
                  <a:cubicBezTo>
                    <a:pt x="2654427" y="215265"/>
                    <a:pt x="2627249" y="215265"/>
                    <a:pt x="2607818" y="202819"/>
                  </a:cubicBezTo>
                  <a:cubicBezTo>
                    <a:pt x="2603881" y="199644"/>
                    <a:pt x="2592324" y="199644"/>
                    <a:pt x="2584450" y="202819"/>
                  </a:cubicBezTo>
                  <a:cubicBezTo>
                    <a:pt x="2557272" y="205994"/>
                    <a:pt x="2529967" y="209042"/>
                    <a:pt x="2506726" y="215265"/>
                  </a:cubicBezTo>
                  <a:cubicBezTo>
                    <a:pt x="2483485" y="221488"/>
                    <a:pt x="2471801" y="215265"/>
                    <a:pt x="2463927" y="199644"/>
                  </a:cubicBezTo>
                  <a:cubicBezTo>
                    <a:pt x="2459990" y="193421"/>
                    <a:pt x="2452243" y="187198"/>
                    <a:pt x="2444496" y="180975"/>
                  </a:cubicBezTo>
                  <a:cubicBezTo>
                    <a:pt x="2432812" y="174752"/>
                    <a:pt x="2421128" y="165354"/>
                    <a:pt x="2409571" y="165354"/>
                  </a:cubicBezTo>
                  <a:cubicBezTo>
                    <a:pt x="2382393" y="165354"/>
                    <a:pt x="2366772" y="152908"/>
                    <a:pt x="2347341" y="143510"/>
                  </a:cubicBezTo>
                  <a:cubicBezTo>
                    <a:pt x="2316226" y="127889"/>
                    <a:pt x="2289048" y="109220"/>
                    <a:pt x="2250186" y="112395"/>
                  </a:cubicBezTo>
                  <a:lnTo>
                    <a:pt x="2250186" y="97282"/>
                  </a:lnTo>
                  <a:cubicBezTo>
                    <a:pt x="2257933" y="97282"/>
                    <a:pt x="2265680" y="97282"/>
                    <a:pt x="2273554" y="94107"/>
                  </a:cubicBezTo>
                  <a:cubicBezTo>
                    <a:pt x="2261870" y="87884"/>
                    <a:pt x="2261870" y="78486"/>
                    <a:pt x="2254123" y="72263"/>
                  </a:cubicBezTo>
                  <a:cubicBezTo>
                    <a:pt x="2238629" y="62865"/>
                    <a:pt x="2223008" y="59817"/>
                    <a:pt x="2207514" y="53594"/>
                  </a:cubicBezTo>
                  <a:cubicBezTo>
                    <a:pt x="2195830" y="50419"/>
                    <a:pt x="2180336" y="50419"/>
                    <a:pt x="2188083" y="66040"/>
                  </a:cubicBezTo>
                  <a:cubicBezTo>
                    <a:pt x="2168652" y="69215"/>
                    <a:pt x="2153158" y="69215"/>
                    <a:pt x="2145284" y="75438"/>
                  </a:cubicBezTo>
                  <a:cubicBezTo>
                    <a:pt x="2129790" y="84836"/>
                    <a:pt x="2114169" y="78613"/>
                    <a:pt x="2102485" y="72263"/>
                  </a:cubicBezTo>
                  <a:cubicBezTo>
                    <a:pt x="2094738" y="69088"/>
                    <a:pt x="2086991" y="66040"/>
                    <a:pt x="2079117" y="69088"/>
                  </a:cubicBezTo>
                  <a:cubicBezTo>
                    <a:pt x="2032508" y="87757"/>
                    <a:pt x="1985772" y="78486"/>
                    <a:pt x="1939163" y="78486"/>
                  </a:cubicBezTo>
                  <a:cubicBezTo>
                    <a:pt x="1931416" y="78486"/>
                    <a:pt x="1923669" y="75311"/>
                    <a:pt x="1911985" y="75311"/>
                  </a:cubicBezTo>
                  <a:cubicBezTo>
                    <a:pt x="1896491" y="72136"/>
                    <a:pt x="1884807" y="65913"/>
                    <a:pt x="1869186" y="62865"/>
                  </a:cubicBezTo>
                  <a:cubicBezTo>
                    <a:pt x="1853565" y="59817"/>
                    <a:pt x="1834261" y="56642"/>
                    <a:pt x="1818640" y="53467"/>
                  </a:cubicBezTo>
                  <a:lnTo>
                    <a:pt x="1806956" y="53467"/>
                  </a:lnTo>
                  <a:cubicBezTo>
                    <a:pt x="1779778" y="53467"/>
                    <a:pt x="1752473" y="56642"/>
                    <a:pt x="1729232" y="56642"/>
                  </a:cubicBezTo>
                  <a:cubicBezTo>
                    <a:pt x="1709801" y="56642"/>
                    <a:pt x="1690370" y="50419"/>
                    <a:pt x="1667002" y="47244"/>
                  </a:cubicBezTo>
                  <a:cubicBezTo>
                    <a:pt x="1663065" y="22352"/>
                    <a:pt x="1632077" y="28575"/>
                    <a:pt x="1612519" y="16129"/>
                  </a:cubicBezTo>
                  <a:cubicBezTo>
                    <a:pt x="1608582" y="12954"/>
                    <a:pt x="1600835" y="16129"/>
                    <a:pt x="1597025" y="16129"/>
                  </a:cubicBezTo>
                  <a:cubicBezTo>
                    <a:pt x="1573657" y="12954"/>
                    <a:pt x="1558163" y="22352"/>
                    <a:pt x="1550416" y="37973"/>
                  </a:cubicBezTo>
                  <a:cubicBezTo>
                    <a:pt x="1538732" y="53594"/>
                    <a:pt x="1507617" y="59817"/>
                    <a:pt x="1519301" y="84709"/>
                  </a:cubicBezTo>
                  <a:cubicBezTo>
                    <a:pt x="1523238" y="87884"/>
                    <a:pt x="1530985" y="90932"/>
                    <a:pt x="1534795" y="97155"/>
                  </a:cubicBezTo>
                  <a:cubicBezTo>
                    <a:pt x="1534795" y="106553"/>
                    <a:pt x="1530858" y="112776"/>
                    <a:pt x="1519301" y="109601"/>
                  </a:cubicBezTo>
                  <a:cubicBezTo>
                    <a:pt x="1515364" y="109601"/>
                    <a:pt x="1511554" y="115824"/>
                    <a:pt x="1507617" y="118999"/>
                  </a:cubicBezTo>
                  <a:cubicBezTo>
                    <a:pt x="1503680" y="122174"/>
                    <a:pt x="1503680" y="128397"/>
                    <a:pt x="1499870" y="128397"/>
                  </a:cubicBezTo>
                  <a:cubicBezTo>
                    <a:pt x="1476502" y="134620"/>
                    <a:pt x="1461008" y="150241"/>
                    <a:pt x="1433830" y="147066"/>
                  </a:cubicBezTo>
                  <a:lnTo>
                    <a:pt x="1426083" y="147066"/>
                  </a:lnTo>
                  <a:cubicBezTo>
                    <a:pt x="1402715" y="162687"/>
                    <a:pt x="1379474" y="159512"/>
                    <a:pt x="1352169" y="156464"/>
                  </a:cubicBezTo>
                  <a:cubicBezTo>
                    <a:pt x="1340485" y="153289"/>
                    <a:pt x="1324991" y="156464"/>
                    <a:pt x="1309370" y="156464"/>
                  </a:cubicBezTo>
                  <a:cubicBezTo>
                    <a:pt x="1297686" y="156464"/>
                    <a:pt x="1286002" y="156464"/>
                    <a:pt x="1274445" y="150241"/>
                  </a:cubicBezTo>
                  <a:cubicBezTo>
                    <a:pt x="1258951" y="144018"/>
                    <a:pt x="1243330" y="134620"/>
                    <a:pt x="1227836" y="128397"/>
                  </a:cubicBezTo>
                  <a:cubicBezTo>
                    <a:pt x="1212342" y="122174"/>
                    <a:pt x="1192911" y="122174"/>
                    <a:pt x="1192911" y="100330"/>
                  </a:cubicBezTo>
                  <a:cubicBezTo>
                    <a:pt x="1192911" y="97155"/>
                    <a:pt x="1185164" y="94107"/>
                    <a:pt x="1185164" y="90932"/>
                  </a:cubicBezTo>
                  <a:cubicBezTo>
                    <a:pt x="1157986" y="109601"/>
                    <a:pt x="1134618" y="125222"/>
                    <a:pt x="1111250" y="140843"/>
                  </a:cubicBezTo>
                  <a:cubicBezTo>
                    <a:pt x="1099566" y="150241"/>
                    <a:pt x="1084072" y="162687"/>
                    <a:pt x="1091819" y="178181"/>
                  </a:cubicBezTo>
                  <a:cubicBezTo>
                    <a:pt x="1091819" y="181356"/>
                    <a:pt x="1087882" y="184404"/>
                    <a:pt x="1087882" y="187579"/>
                  </a:cubicBezTo>
                  <a:cubicBezTo>
                    <a:pt x="1083945" y="193802"/>
                    <a:pt x="1080135" y="200025"/>
                    <a:pt x="1072388" y="203200"/>
                  </a:cubicBezTo>
                  <a:cubicBezTo>
                    <a:pt x="1064641" y="212598"/>
                    <a:pt x="1056894" y="221869"/>
                    <a:pt x="1049020" y="234315"/>
                  </a:cubicBezTo>
                  <a:lnTo>
                    <a:pt x="1025652" y="252984"/>
                  </a:lnTo>
                  <a:cubicBezTo>
                    <a:pt x="1017905" y="262382"/>
                    <a:pt x="1010158" y="271653"/>
                    <a:pt x="998474" y="277876"/>
                  </a:cubicBezTo>
                  <a:cubicBezTo>
                    <a:pt x="971296" y="296545"/>
                    <a:pt x="943991" y="315214"/>
                    <a:pt x="913003" y="334010"/>
                  </a:cubicBezTo>
                  <a:cubicBezTo>
                    <a:pt x="897509" y="346456"/>
                    <a:pt x="878078" y="355854"/>
                    <a:pt x="862457" y="368300"/>
                  </a:cubicBezTo>
                  <a:cubicBezTo>
                    <a:pt x="835279" y="386969"/>
                    <a:pt x="804164" y="402590"/>
                    <a:pt x="788543" y="430657"/>
                  </a:cubicBezTo>
                  <a:cubicBezTo>
                    <a:pt x="788543" y="433832"/>
                    <a:pt x="780796" y="436880"/>
                    <a:pt x="776859" y="440055"/>
                  </a:cubicBezTo>
                  <a:cubicBezTo>
                    <a:pt x="757428" y="452501"/>
                    <a:pt x="726313" y="452501"/>
                    <a:pt x="726313" y="477393"/>
                  </a:cubicBezTo>
                  <a:cubicBezTo>
                    <a:pt x="695198" y="477393"/>
                    <a:pt x="679704" y="496062"/>
                    <a:pt x="664083" y="511683"/>
                  </a:cubicBezTo>
                  <a:cubicBezTo>
                    <a:pt x="652399" y="524129"/>
                    <a:pt x="640715" y="539750"/>
                    <a:pt x="625221" y="549021"/>
                  </a:cubicBezTo>
                  <a:cubicBezTo>
                    <a:pt x="609727" y="555244"/>
                    <a:pt x="590296" y="552196"/>
                    <a:pt x="570738" y="552196"/>
                  </a:cubicBezTo>
                  <a:cubicBezTo>
                    <a:pt x="562991" y="552196"/>
                    <a:pt x="555244" y="552196"/>
                    <a:pt x="555244" y="555371"/>
                  </a:cubicBezTo>
                  <a:cubicBezTo>
                    <a:pt x="539750" y="567817"/>
                    <a:pt x="520319" y="577215"/>
                    <a:pt x="508635" y="592709"/>
                  </a:cubicBezTo>
                  <a:cubicBezTo>
                    <a:pt x="496951" y="608203"/>
                    <a:pt x="485267" y="617601"/>
                    <a:pt x="465836" y="620776"/>
                  </a:cubicBezTo>
                  <a:cubicBezTo>
                    <a:pt x="446405" y="623951"/>
                    <a:pt x="426974" y="639445"/>
                    <a:pt x="399796" y="630174"/>
                  </a:cubicBezTo>
                  <a:cubicBezTo>
                    <a:pt x="376428" y="623951"/>
                    <a:pt x="349250" y="630174"/>
                    <a:pt x="333756" y="617728"/>
                  </a:cubicBezTo>
                  <a:cubicBezTo>
                    <a:pt x="302641" y="620903"/>
                    <a:pt x="279273" y="627126"/>
                    <a:pt x="252095" y="630174"/>
                  </a:cubicBezTo>
                  <a:cubicBezTo>
                    <a:pt x="220980" y="636397"/>
                    <a:pt x="186055" y="633349"/>
                    <a:pt x="158750" y="652018"/>
                  </a:cubicBezTo>
                  <a:cubicBezTo>
                    <a:pt x="135382" y="667639"/>
                    <a:pt x="115951" y="683133"/>
                    <a:pt x="81026" y="680085"/>
                  </a:cubicBezTo>
                  <a:cubicBezTo>
                    <a:pt x="84963" y="698754"/>
                    <a:pt x="88773" y="714375"/>
                    <a:pt x="92710" y="733044"/>
                  </a:cubicBezTo>
                  <a:cubicBezTo>
                    <a:pt x="100457" y="782955"/>
                    <a:pt x="108204" y="832739"/>
                    <a:pt x="112141" y="882650"/>
                  </a:cubicBezTo>
                  <a:cubicBezTo>
                    <a:pt x="123825" y="945007"/>
                    <a:pt x="127635" y="1004189"/>
                    <a:pt x="119888" y="1063371"/>
                  </a:cubicBezTo>
                  <a:cubicBezTo>
                    <a:pt x="112141" y="1147445"/>
                    <a:pt x="77089" y="4026789"/>
                    <a:pt x="42164" y="4104767"/>
                  </a:cubicBezTo>
                  <a:lnTo>
                    <a:pt x="6604" y="4170045"/>
                  </a:lnTo>
                  <a:cubicBezTo>
                    <a:pt x="0" y="4185666"/>
                    <a:pt x="10541" y="4194937"/>
                    <a:pt x="29972" y="4198112"/>
                  </a:cubicBezTo>
                  <a:cubicBezTo>
                    <a:pt x="53340" y="4201287"/>
                    <a:pt x="61087" y="4213733"/>
                    <a:pt x="68834" y="4229227"/>
                  </a:cubicBezTo>
                  <a:cubicBezTo>
                    <a:pt x="76581" y="4254119"/>
                    <a:pt x="64897" y="4279138"/>
                    <a:pt x="80518" y="4304030"/>
                  </a:cubicBezTo>
                  <a:cubicBezTo>
                    <a:pt x="88265" y="4316476"/>
                    <a:pt x="80518" y="4338320"/>
                    <a:pt x="76581" y="4356989"/>
                  </a:cubicBezTo>
                  <a:cubicBezTo>
                    <a:pt x="72644" y="4381881"/>
                    <a:pt x="80518" y="4406900"/>
                    <a:pt x="92075" y="4428617"/>
                  </a:cubicBezTo>
                  <a:cubicBezTo>
                    <a:pt x="119253" y="4465955"/>
                    <a:pt x="123190" y="4509643"/>
                    <a:pt x="123190" y="4550156"/>
                  </a:cubicBezTo>
                  <a:cubicBezTo>
                    <a:pt x="123190" y="4559554"/>
                    <a:pt x="127127" y="4568825"/>
                    <a:pt x="130937" y="4575048"/>
                  </a:cubicBezTo>
                  <a:cubicBezTo>
                    <a:pt x="138684" y="4581271"/>
                    <a:pt x="154305" y="4587494"/>
                    <a:pt x="169799" y="4590669"/>
                  </a:cubicBezTo>
                  <a:lnTo>
                    <a:pt x="263144" y="4628007"/>
                  </a:lnTo>
                  <a:cubicBezTo>
                    <a:pt x="305943" y="4646676"/>
                    <a:pt x="340868" y="4643628"/>
                    <a:pt x="379730" y="4621784"/>
                  </a:cubicBezTo>
                  <a:cubicBezTo>
                    <a:pt x="383667" y="4618609"/>
                    <a:pt x="395224" y="4615561"/>
                    <a:pt x="399161" y="4615561"/>
                  </a:cubicBezTo>
                  <a:cubicBezTo>
                    <a:pt x="426339" y="4618736"/>
                    <a:pt x="453644" y="4618736"/>
                    <a:pt x="476885" y="4637405"/>
                  </a:cubicBezTo>
                  <a:cubicBezTo>
                    <a:pt x="504063" y="4656074"/>
                    <a:pt x="542925" y="4668520"/>
                    <a:pt x="574040" y="4684141"/>
                  </a:cubicBezTo>
                  <a:cubicBezTo>
                    <a:pt x="593471" y="4693539"/>
                    <a:pt x="616839" y="4705985"/>
                    <a:pt x="628523" y="4718431"/>
                  </a:cubicBezTo>
                  <a:cubicBezTo>
                    <a:pt x="636270" y="4724654"/>
                    <a:pt x="644017" y="4730877"/>
                    <a:pt x="651891" y="4734052"/>
                  </a:cubicBezTo>
                  <a:cubicBezTo>
                    <a:pt x="694690" y="4746498"/>
                    <a:pt x="717931" y="4777740"/>
                    <a:pt x="745236" y="4802632"/>
                  </a:cubicBezTo>
                  <a:cubicBezTo>
                    <a:pt x="768604" y="4824476"/>
                    <a:pt x="799719" y="4836922"/>
                    <a:pt x="834644" y="4839970"/>
                  </a:cubicBezTo>
                  <a:cubicBezTo>
                    <a:pt x="873506" y="4846193"/>
                    <a:pt x="912368" y="4849368"/>
                    <a:pt x="951230" y="4855591"/>
                  </a:cubicBezTo>
                  <a:cubicBezTo>
                    <a:pt x="966724" y="4858766"/>
                    <a:pt x="986155" y="4861814"/>
                    <a:pt x="1001776" y="4868037"/>
                  </a:cubicBezTo>
                  <a:cubicBezTo>
                    <a:pt x="1021207" y="4874260"/>
                    <a:pt x="1040638" y="4874260"/>
                    <a:pt x="1056259" y="4883658"/>
                  </a:cubicBezTo>
                  <a:cubicBezTo>
                    <a:pt x="1079627" y="4899279"/>
                    <a:pt x="1102868" y="4908550"/>
                    <a:pt x="1133983" y="4902327"/>
                  </a:cubicBezTo>
                  <a:cubicBezTo>
                    <a:pt x="1145667" y="4899152"/>
                    <a:pt x="1161161" y="4905502"/>
                    <a:pt x="1172845" y="4908550"/>
                  </a:cubicBezTo>
                  <a:cubicBezTo>
                    <a:pt x="1176782" y="4908550"/>
                    <a:pt x="1180592" y="4911725"/>
                    <a:pt x="1184529" y="4911725"/>
                  </a:cubicBezTo>
                  <a:cubicBezTo>
                    <a:pt x="1227328" y="4914900"/>
                    <a:pt x="1266190" y="4908550"/>
                    <a:pt x="1305052" y="4902327"/>
                  </a:cubicBezTo>
                  <a:cubicBezTo>
                    <a:pt x="1320546" y="4899152"/>
                    <a:pt x="1336167" y="4896104"/>
                    <a:pt x="1351661" y="4889881"/>
                  </a:cubicBezTo>
                  <a:cubicBezTo>
                    <a:pt x="1394460" y="4874260"/>
                    <a:pt x="1437132" y="4858766"/>
                    <a:pt x="1475994" y="4839970"/>
                  </a:cubicBezTo>
                  <a:cubicBezTo>
                    <a:pt x="1503172" y="4827524"/>
                    <a:pt x="1530477" y="4815078"/>
                    <a:pt x="1561465" y="4827524"/>
                  </a:cubicBezTo>
                  <a:lnTo>
                    <a:pt x="1576959" y="4827524"/>
                  </a:lnTo>
                  <a:cubicBezTo>
                    <a:pt x="1604137" y="4827524"/>
                    <a:pt x="1631442" y="4824349"/>
                    <a:pt x="1654683" y="4821301"/>
                  </a:cubicBezTo>
                  <a:cubicBezTo>
                    <a:pt x="1658620" y="4821301"/>
                    <a:pt x="1666367" y="4821301"/>
                    <a:pt x="1666367" y="4818126"/>
                  </a:cubicBezTo>
                  <a:cubicBezTo>
                    <a:pt x="1678051" y="4805680"/>
                    <a:pt x="1697482" y="4805680"/>
                    <a:pt x="1716913" y="4802505"/>
                  </a:cubicBezTo>
                  <a:cubicBezTo>
                    <a:pt x="1748028" y="4799330"/>
                    <a:pt x="1779143" y="4799330"/>
                    <a:pt x="1802384" y="4783836"/>
                  </a:cubicBezTo>
                  <a:cubicBezTo>
                    <a:pt x="1825752" y="4771390"/>
                    <a:pt x="1848993" y="4768215"/>
                    <a:pt x="1876298" y="4765167"/>
                  </a:cubicBezTo>
                  <a:cubicBezTo>
                    <a:pt x="1880235" y="4765167"/>
                    <a:pt x="1887982" y="4761992"/>
                    <a:pt x="1891792" y="4761992"/>
                  </a:cubicBezTo>
                  <a:cubicBezTo>
                    <a:pt x="1911223" y="4758817"/>
                    <a:pt x="1930654" y="4749546"/>
                    <a:pt x="1946275" y="4752594"/>
                  </a:cubicBezTo>
                  <a:cubicBezTo>
                    <a:pt x="1981200" y="4758817"/>
                    <a:pt x="1996821" y="4749419"/>
                    <a:pt x="2020189" y="4724527"/>
                  </a:cubicBezTo>
                  <a:cubicBezTo>
                    <a:pt x="2024126" y="4718304"/>
                    <a:pt x="2035683" y="4715129"/>
                    <a:pt x="2043557" y="4712081"/>
                  </a:cubicBezTo>
                  <a:cubicBezTo>
                    <a:pt x="2062988" y="4708906"/>
                    <a:pt x="2082419" y="4712081"/>
                    <a:pt x="2101850" y="4708906"/>
                  </a:cubicBezTo>
                  <a:cubicBezTo>
                    <a:pt x="2113534" y="4708906"/>
                    <a:pt x="2125218" y="4699508"/>
                    <a:pt x="2132965" y="4699508"/>
                  </a:cubicBezTo>
                  <a:cubicBezTo>
                    <a:pt x="2164080" y="4702683"/>
                    <a:pt x="2199005" y="4693285"/>
                    <a:pt x="2226310" y="4708906"/>
                  </a:cubicBezTo>
                  <a:cubicBezTo>
                    <a:pt x="2230247" y="4712081"/>
                    <a:pt x="2237994" y="4712081"/>
                    <a:pt x="2245741" y="4712081"/>
                  </a:cubicBezTo>
                  <a:cubicBezTo>
                    <a:pt x="2296287" y="4715256"/>
                    <a:pt x="2339086" y="4727702"/>
                    <a:pt x="2374011" y="4752594"/>
                  </a:cubicBezTo>
                  <a:cubicBezTo>
                    <a:pt x="2385695" y="4761992"/>
                    <a:pt x="2401189" y="4768215"/>
                    <a:pt x="2412873" y="4774438"/>
                  </a:cubicBezTo>
                  <a:cubicBezTo>
                    <a:pt x="2424557" y="4780661"/>
                    <a:pt x="2440051" y="4780661"/>
                    <a:pt x="2451735" y="4783836"/>
                  </a:cubicBezTo>
                  <a:cubicBezTo>
                    <a:pt x="2463419" y="4787011"/>
                    <a:pt x="2471166" y="4790059"/>
                    <a:pt x="2482850" y="4790059"/>
                  </a:cubicBezTo>
                  <a:cubicBezTo>
                    <a:pt x="2502281" y="4790059"/>
                    <a:pt x="2517775" y="4796282"/>
                    <a:pt x="2529459" y="4808728"/>
                  </a:cubicBezTo>
                  <a:cubicBezTo>
                    <a:pt x="2533396" y="4811903"/>
                    <a:pt x="2537206" y="4814951"/>
                    <a:pt x="2541143" y="4821174"/>
                  </a:cubicBezTo>
                  <a:cubicBezTo>
                    <a:pt x="2537206" y="4830572"/>
                    <a:pt x="2560574" y="4855464"/>
                    <a:pt x="2576068" y="4855464"/>
                  </a:cubicBezTo>
                  <a:cubicBezTo>
                    <a:pt x="2603246" y="4855464"/>
                    <a:pt x="2630551" y="4861687"/>
                    <a:pt x="2653792" y="4877308"/>
                  </a:cubicBezTo>
                  <a:cubicBezTo>
                    <a:pt x="2657729" y="4880483"/>
                    <a:pt x="2665476" y="4880483"/>
                    <a:pt x="2673223" y="4877308"/>
                  </a:cubicBezTo>
                  <a:cubicBezTo>
                    <a:pt x="2684907" y="4874133"/>
                    <a:pt x="2692654" y="4874133"/>
                    <a:pt x="2700401" y="4883531"/>
                  </a:cubicBezTo>
                  <a:cubicBezTo>
                    <a:pt x="2704338" y="4886706"/>
                    <a:pt x="2719832" y="4886706"/>
                    <a:pt x="2727579" y="4886706"/>
                  </a:cubicBezTo>
                  <a:cubicBezTo>
                    <a:pt x="2747010" y="4886706"/>
                    <a:pt x="2770378" y="4883531"/>
                    <a:pt x="2789809" y="4886706"/>
                  </a:cubicBezTo>
                  <a:cubicBezTo>
                    <a:pt x="2824734" y="4889881"/>
                    <a:pt x="2855849" y="4892929"/>
                    <a:pt x="2890901" y="4899152"/>
                  </a:cubicBezTo>
                  <a:cubicBezTo>
                    <a:pt x="2898648" y="4899152"/>
                    <a:pt x="2906395" y="4902327"/>
                    <a:pt x="2910332" y="4905375"/>
                  </a:cubicBezTo>
                  <a:cubicBezTo>
                    <a:pt x="2918079" y="4920996"/>
                    <a:pt x="2937510" y="4920996"/>
                    <a:pt x="2949194" y="4924044"/>
                  </a:cubicBezTo>
                  <a:cubicBezTo>
                    <a:pt x="2960878" y="4927092"/>
                    <a:pt x="2976372" y="4930267"/>
                    <a:pt x="2984119" y="4930267"/>
                  </a:cubicBezTo>
                  <a:cubicBezTo>
                    <a:pt x="2988056" y="4927092"/>
                    <a:pt x="2995803" y="4924044"/>
                    <a:pt x="3003550" y="4917821"/>
                  </a:cubicBezTo>
                  <a:cubicBezTo>
                    <a:pt x="2988056" y="4917821"/>
                    <a:pt x="2980182" y="4920996"/>
                    <a:pt x="2972435" y="4920996"/>
                  </a:cubicBezTo>
                  <a:cubicBezTo>
                    <a:pt x="2987929" y="4905375"/>
                    <a:pt x="3003550" y="4902327"/>
                    <a:pt x="3022981" y="4911598"/>
                  </a:cubicBezTo>
                  <a:cubicBezTo>
                    <a:pt x="3046349" y="4927219"/>
                    <a:pt x="3065780" y="4927219"/>
                    <a:pt x="3092958" y="4911598"/>
                  </a:cubicBezTo>
                  <a:lnTo>
                    <a:pt x="3116326" y="4902200"/>
                  </a:lnTo>
                  <a:lnTo>
                    <a:pt x="3116326" y="4886579"/>
                  </a:lnTo>
                  <a:cubicBezTo>
                    <a:pt x="3128010" y="4889754"/>
                    <a:pt x="3139694" y="4895977"/>
                    <a:pt x="3147441" y="4895977"/>
                  </a:cubicBezTo>
                  <a:cubicBezTo>
                    <a:pt x="3170809" y="4886579"/>
                    <a:pt x="3194050" y="4877308"/>
                    <a:pt x="3213481" y="4864862"/>
                  </a:cubicBezTo>
                  <a:cubicBezTo>
                    <a:pt x="3236849" y="4852416"/>
                    <a:pt x="3256280" y="4836795"/>
                    <a:pt x="3275711" y="4824349"/>
                  </a:cubicBezTo>
                  <a:cubicBezTo>
                    <a:pt x="3279648" y="4824349"/>
                    <a:pt x="3279648" y="4821174"/>
                    <a:pt x="3283458" y="4821174"/>
                  </a:cubicBezTo>
                  <a:cubicBezTo>
                    <a:pt x="3310636" y="4814951"/>
                    <a:pt x="3334004" y="4811776"/>
                    <a:pt x="3361182" y="4805553"/>
                  </a:cubicBezTo>
                  <a:cubicBezTo>
                    <a:pt x="3376676" y="4802378"/>
                    <a:pt x="3388360" y="4796155"/>
                    <a:pt x="3403981" y="4793107"/>
                  </a:cubicBezTo>
                  <a:cubicBezTo>
                    <a:pt x="3415665" y="4789932"/>
                    <a:pt x="3423412" y="4789932"/>
                    <a:pt x="3435096" y="4786884"/>
                  </a:cubicBezTo>
                  <a:lnTo>
                    <a:pt x="3473958" y="4786884"/>
                  </a:lnTo>
                  <a:cubicBezTo>
                    <a:pt x="3481705" y="4786884"/>
                    <a:pt x="3493389" y="4786884"/>
                    <a:pt x="3501136" y="4783709"/>
                  </a:cubicBezTo>
                  <a:cubicBezTo>
                    <a:pt x="3505073" y="4777486"/>
                    <a:pt x="3512820" y="4768088"/>
                    <a:pt x="3516630" y="4768088"/>
                  </a:cubicBezTo>
                  <a:cubicBezTo>
                    <a:pt x="3528314" y="4768088"/>
                    <a:pt x="3536061" y="4774311"/>
                    <a:pt x="3547745" y="4777486"/>
                  </a:cubicBezTo>
                  <a:cubicBezTo>
                    <a:pt x="3551682" y="4777486"/>
                    <a:pt x="3551682" y="4780661"/>
                    <a:pt x="3551682" y="4783709"/>
                  </a:cubicBezTo>
                  <a:cubicBezTo>
                    <a:pt x="3567176" y="4796155"/>
                    <a:pt x="3578860" y="4811776"/>
                    <a:pt x="3594481" y="4824222"/>
                  </a:cubicBezTo>
                  <a:cubicBezTo>
                    <a:pt x="3613912" y="4839843"/>
                    <a:pt x="3633343" y="4839843"/>
                    <a:pt x="3645027" y="4830445"/>
                  </a:cubicBezTo>
                  <a:cubicBezTo>
                    <a:pt x="3664458" y="4817999"/>
                    <a:pt x="3679952" y="4808601"/>
                    <a:pt x="3707257" y="4814824"/>
                  </a:cubicBezTo>
                  <a:cubicBezTo>
                    <a:pt x="3711194" y="4814824"/>
                    <a:pt x="3718941" y="4817999"/>
                    <a:pt x="3722751" y="4814824"/>
                  </a:cubicBezTo>
                  <a:cubicBezTo>
                    <a:pt x="3742182" y="4808601"/>
                    <a:pt x="3765550" y="4802378"/>
                    <a:pt x="3784981" y="4792980"/>
                  </a:cubicBezTo>
                  <a:cubicBezTo>
                    <a:pt x="3796665" y="4789805"/>
                    <a:pt x="3812159" y="4789805"/>
                    <a:pt x="3816096" y="4783582"/>
                  </a:cubicBezTo>
                  <a:cubicBezTo>
                    <a:pt x="3827780" y="4764913"/>
                    <a:pt x="3847211" y="4755515"/>
                    <a:pt x="3866642" y="4743069"/>
                  </a:cubicBezTo>
                  <a:cubicBezTo>
                    <a:pt x="3878326" y="4733671"/>
                    <a:pt x="3890010" y="4721225"/>
                    <a:pt x="3901567" y="4718177"/>
                  </a:cubicBezTo>
                  <a:cubicBezTo>
                    <a:pt x="3928745" y="4711954"/>
                    <a:pt x="3948176" y="4693285"/>
                    <a:pt x="3971544" y="4680839"/>
                  </a:cubicBezTo>
                  <a:cubicBezTo>
                    <a:pt x="3990975" y="4671441"/>
                    <a:pt x="4002659" y="4652772"/>
                    <a:pt x="4022090" y="4649724"/>
                  </a:cubicBezTo>
                  <a:cubicBezTo>
                    <a:pt x="4053205" y="4643501"/>
                    <a:pt x="4076573" y="4627880"/>
                    <a:pt x="4103751" y="4612386"/>
                  </a:cubicBezTo>
                  <a:cubicBezTo>
                    <a:pt x="4119245" y="4602988"/>
                    <a:pt x="4138676" y="4596765"/>
                    <a:pt x="4158234" y="4599940"/>
                  </a:cubicBezTo>
                  <a:cubicBezTo>
                    <a:pt x="4169918" y="4603115"/>
                    <a:pt x="4185412" y="4599940"/>
                    <a:pt x="4193159" y="4596765"/>
                  </a:cubicBezTo>
                  <a:cubicBezTo>
                    <a:pt x="4208653" y="4590542"/>
                    <a:pt x="4224274" y="4581144"/>
                    <a:pt x="4239768" y="4574921"/>
                  </a:cubicBezTo>
                  <a:cubicBezTo>
                    <a:pt x="4251452" y="4568698"/>
                    <a:pt x="4263136" y="4562475"/>
                    <a:pt x="4274693" y="4562475"/>
                  </a:cubicBezTo>
                  <a:cubicBezTo>
                    <a:pt x="4313555" y="4559300"/>
                    <a:pt x="4344670" y="4553077"/>
                    <a:pt x="4364101" y="4521962"/>
                  </a:cubicBezTo>
                  <a:cubicBezTo>
                    <a:pt x="4371848" y="4509516"/>
                    <a:pt x="4410710" y="4493895"/>
                    <a:pt x="4426331" y="4500118"/>
                  </a:cubicBezTo>
                  <a:cubicBezTo>
                    <a:pt x="4453509" y="4509516"/>
                    <a:pt x="4472940" y="4503293"/>
                    <a:pt x="4488561" y="4484497"/>
                  </a:cubicBezTo>
                  <a:cubicBezTo>
                    <a:pt x="4500245" y="4475099"/>
                    <a:pt x="4515739" y="4478274"/>
                    <a:pt x="4527423" y="4484497"/>
                  </a:cubicBezTo>
                  <a:cubicBezTo>
                    <a:pt x="4535170" y="4490720"/>
                    <a:pt x="4542917" y="4493895"/>
                    <a:pt x="4550791" y="4493895"/>
                  </a:cubicBezTo>
                  <a:cubicBezTo>
                    <a:pt x="4577969" y="4497070"/>
                    <a:pt x="4609084" y="4493895"/>
                    <a:pt x="4636262" y="4497070"/>
                  </a:cubicBezTo>
                  <a:cubicBezTo>
                    <a:pt x="4659630" y="4500245"/>
                    <a:pt x="4682871" y="4493895"/>
                    <a:pt x="4698492" y="4481449"/>
                  </a:cubicBezTo>
                  <a:cubicBezTo>
                    <a:pt x="4714113" y="4469003"/>
                    <a:pt x="4725670" y="4469003"/>
                    <a:pt x="4749038" y="4475226"/>
                  </a:cubicBezTo>
                  <a:cubicBezTo>
                    <a:pt x="4768469" y="4481449"/>
                    <a:pt x="4783963" y="4497070"/>
                    <a:pt x="4811268" y="4493895"/>
                  </a:cubicBezTo>
                  <a:cubicBezTo>
                    <a:pt x="4834636" y="4490720"/>
                    <a:pt x="4861814" y="4500118"/>
                    <a:pt x="4888992" y="4490720"/>
                  </a:cubicBezTo>
                  <a:lnTo>
                    <a:pt x="4904486" y="4490720"/>
                  </a:lnTo>
                  <a:cubicBezTo>
                    <a:pt x="4927854" y="4496943"/>
                    <a:pt x="4951095" y="4500118"/>
                    <a:pt x="4970526" y="4515612"/>
                  </a:cubicBezTo>
                  <a:cubicBezTo>
                    <a:pt x="4993894" y="4531233"/>
                    <a:pt x="4997704" y="4415917"/>
                    <a:pt x="5021072" y="4428363"/>
                  </a:cubicBezTo>
                  <a:cubicBezTo>
                    <a:pt x="5055997" y="4447032"/>
                    <a:pt x="5048250" y="4428363"/>
                    <a:pt x="5083302" y="4443984"/>
                  </a:cubicBezTo>
                  <a:cubicBezTo>
                    <a:pt x="5110480" y="4453382"/>
                    <a:pt x="5098796" y="4419092"/>
                    <a:pt x="5129911" y="4425315"/>
                  </a:cubicBezTo>
                  <a:cubicBezTo>
                    <a:pt x="5133848" y="4425315"/>
                    <a:pt x="5180457" y="4450207"/>
                    <a:pt x="5180457" y="4447159"/>
                  </a:cubicBezTo>
                  <a:cubicBezTo>
                    <a:pt x="5199888" y="4437761"/>
                    <a:pt x="5219319" y="4344289"/>
                    <a:pt x="5238750" y="4347464"/>
                  </a:cubicBezTo>
                  <a:cubicBezTo>
                    <a:pt x="5277612" y="4356862"/>
                    <a:pt x="5312664" y="4350639"/>
                    <a:pt x="5347589" y="4338066"/>
                  </a:cubicBezTo>
                  <a:cubicBezTo>
                    <a:pt x="5367020" y="4331843"/>
                    <a:pt x="5398135" y="4309999"/>
                    <a:pt x="5413629" y="4319397"/>
                  </a:cubicBezTo>
                  <a:cubicBezTo>
                    <a:pt x="5440807" y="4335018"/>
                    <a:pt x="5468112" y="4341241"/>
                    <a:pt x="5499100" y="4344289"/>
                  </a:cubicBezTo>
                  <a:cubicBezTo>
                    <a:pt x="5503037" y="4344289"/>
                    <a:pt x="5506847" y="4347464"/>
                    <a:pt x="5510784" y="4350512"/>
                  </a:cubicBezTo>
                  <a:cubicBezTo>
                    <a:pt x="5522468" y="4362958"/>
                    <a:pt x="5576824" y="4328668"/>
                    <a:pt x="5588508" y="4341114"/>
                  </a:cubicBezTo>
                  <a:cubicBezTo>
                    <a:pt x="5604002" y="4359783"/>
                    <a:pt x="5619623" y="4378452"/>
                    <a:pt x="5635117" y="4394073"/>
                  </a:cubicBezTo>
                  <a:cubicBezTo>
                    <a:pt x="5642864" y="4400296"/>
                    <a:pt x="5654548" y="4403471"/>
                    <a:pt x="5658485" y="4409694"/>
                  </a:cubicBezTo>
                  <a:cubicBezTo>
                    <a:pt x="5662422" y="4425315"/>
                    <a:pt x="5670169" y="4431538"/>
                    <a:pt x="5689600" y="4431538"/>
                  </a:cubicBezTo>
                  <a:cubicBezTo>
                    <a:pt x="5701284" y="4431538"/>
                    <a:pt x="5712968" y="4434713"/>
                    <a:pt x="5720715" y="4440936"/>
                  </a:cubicBezTo>
                  <a:cubicBezTo>
                    <a:pt x="5740146" y="4450334"/>
                    <a:pt x="5755640" y="4459605"/>
                    <a:pt x="5771261" y="4469003"/>
                  </a:cubicBezTo>
                  <a:cubicBezTo>
                    <a:pt x="5790692" y="4478401"/>
                    <a:pt x="5810123" y="4487672"/>
                    <a:pt x="5817870" y="4503293"/>
                  </a:cubicBezTo>
                  <a:cubicBezTo>
                    <a:pt x="5821807" y="4509516"/>
                    <a:pt x="5825617" y="4512691"/>
                    <a:pt x="5829554" y="4515739"/>
                  </a:cubicBezTo>
                  <a:cubicBezTo>
                    <a:pt x="5845048" y="4528185"/>
                    <a:pt x="5860669" y="4537583"/>
                    <a:pt x="5876163" y="4550029"/>
                  </a:cubicBezTo>
                  <a:cubicBezTo>
                    <a:pt x="5899531" y="4565650"/>
                    <a:pt x="5918962" y="4584319"/>
                    <a:pt x="5942203" y="4599940"/>
                  </a:cubicBezTo>
                  <a:cubicBezTo>
                    <a:pt x="5949950" y="4603115"/>
                    <a:pt x="5957697" y="4609338"/>
                    <a:pt x="5965571" y="4612386"/>
                  </a:cubicBezTo>
                  <a:cubicBezTo>
                    <a:pt x="5981065" y="4618609"/>
                    <a:pt x="5996686" y="4624832"/>
                    <a:pt x="6008370" y="4634230"/>
                  </a:cubicBezTo>
                  <a:cubicBezTo>
                    <a:pt x="6020054" y="4643628"/>
                    <a:pt x="6074410" y="4587494"/>
                    <a:pt x="6082284" y="4599940"/>
                  </a:cubicBezTo>
                  <a:cubicBezTo>
                    <a:pt x="6082284" y="4603115"/>
                    <a:pt x="6086221" y="4603115"/>
                    <a:pt x="6090031" y="4603115"/>
                  </a:cubicBezTo>
                  <a:cubicBezTo>
                    <a:pt x="6113399" y="4618736"/>
                    <a:pt x="6136640" y="4612513"/>
                    <a:pt x="6160008" y="4606290"/>
                  </a:cubicBezTo>
                  <a:cubicBezTo>
                    <a:pt x="6167755" y="4603115"/>
                    <a:pt x="6175502" y="4600067"/>
                    <a:pt x="6179439" y="4603115"/>
                  </a:cubicBezTo>
                  <a:cubicBezTo>
                    <a:pt x="6206617" y="4612513"/>
                    <a:pt x="6226048" y="4634230"/>
                    <a:pt x="6261100" y="4637405"/>
                  </a:cubicBezTo>
                  <a:cubicBezTo>
                    <a:pt x="6261100" y="4637405"/>
                    <a:pt x="6265037" y="4637405"/>
                    <a:pt x="6265037" y="4640580"/>
                  </a:cubicBezTo>
                  <a:cubicBezTo>
                    <a:pt x="6272784" y="4659249"/>
                    <a:pt x="6296152" y="4659249"/>
                    <a:pt x="6315583" y="4662424"/>
                  </a:cubicBezTo>
                  <a:cubicBezTo>
                    <a:pt x="6327267" y="4662424"/>
                    <a:pt x="6338951" y="4665599"/>
                    <a:pt x="6346698" y="4668647"/>
                  </a:cubicBezTo>
                  <a:cubicBezTo>
                    <a:pt x="6370066" y="4678045"/>
                    <a:pt x="6393307" y="4690491"/>
                    <a:pt x="6420612" y="4696714"/>
                  </a:cubicBezTo>
                  <a:cubicBezTo>
                    <a:pt x="6455537" y="4706112"/>
                    <a:pt x="6490589" y="4712335"/>
                    <a:pt x="6517767" y="4727829"/>
                  </a:cubicBezTo>
                  <a:cubicBezTo>
                    <a:pt x="6521704" y="4727829"/>
                    <a:pt x="6525514" y="4727829"/>
                    <a:pt x="6525514" y="4731004"/>
                  </a:cubicBezTo>
                  <a:cubicBezTo>
                    <a:pt x="6537198" y="4737227"/>
                    <a:pt x="6556629" y="4740402"/>
                    <a:pt x="6564376" y="4749673"/>
                  </a:cubicBezTo>
                  <a:cubicBezTo>
                    <a:pt x="6576060" y="4768342"/>
                    <a:pt x="6607175" y="4765294"/>
                    <a:pt x="6622669" y="4780788"/>
                  </a:cubicBezTo>
                  <a:lnTo>
                    <a:pt x="6626606" y="4780788"/>
                  </a:lnTo>
                  <a:cubicBezTo>
                    <a:pt x="6642100" y="4780788"/>
                    <a:pt x="6657721" y="4783963"/>
                    <a:pt x="6677152" y="4783963"/>
                  </a:cubicBezTo>
                  <a:cubicBezTo>
                    <a:pt x="6684899" y="4780788"/>
                    <a:pt x="6696583" y="4774565"/>
                    <a:pt x="6704330" y="4774565"/>
                  </a:cubicBezTo>
                  <a:cubicBezTo>
                    <a:pt x="6739255" y="4783963"/>
                    <a:pt x="6774307" y="4783963"/>
                    <a:pt x="6797675" y="4758944"/>
                  </a:cubicBezTo>
                  <a:cubicBezTo>
                    <a:pt x="6801612" y="4755769"/>
                    <a:pt x="6809359" y="4755769"/>
                    <a:pt x="6817106" y="4755769"/>
                  </a:cubicBezTo>
                  <a:lnTo>
                    <a:pt x="6848221" y="4755769"/>
                  </a:lnTo>
                  <a:cubicBezTo>
                    <a:pt x="6883146" y="4749546"/>
                    <a:pt x="6914261" y="4743323"/>
                    <a:pt x="6949313" y="4740148"/>
                  </a:cubicBezTo>
                  <a:cubicBezTo>
                    <a:pt x="6964807" y="4736973"/>
                    <a:pt x="6984238" y="4743323"/>
                    <a:pt x="6999859" y="4746371"/>
                  </a:cubicBezTo>
                  <a:cubicBezTo>
                    <a:pt x="7015480" y="4749419"/>
                    <a:pt x="7030974" y="4749546"/>
                    <a:pt x="7046468" y="4749546"/>
                  </a:cubicBezTo>
                  <a:cubicBezTo>
                    <a:pt x="7065899" y="4749546"/>
                    <a:pt x="7081393" y="4743323"/>
                    <a:pt x="7100951" y="4743323"/>
                  </a:cubicBezTo>
                  <a:cubicBezTo>
                    <a:pt x="7116445" y="4740148"/>
                    <a:pt x="7135876" y="4740148"/>
                    <a:pt x="7151497" y="4737100"/>
                  </a:cubicBezTo>
                  <a:cubicBezTo>
                    <a:pt x="7186422" y="4730877"/>
                    <a:pt x="7217537" y="4724654"/>
                    <a:pt x="7252589" y="4721479"/>
                  </a:cubicBezTo>
                  <a:cubicBezTo>
                    <a:pt x="7275957" y="4615561"/>
                    <a:pt x="7272020" y="4490847"/>
                    <a:pt x="7272020" y="4363085"/>
                  </a:cubicBezTo>
                  <a:close/>
                </a:path>
              </a:pathLst>
            </a:custGeom>
            <a:blipFill>
              <a:blip r:embed="rId7"/>
              <a:stretch>
                <a:fillRect l="-876" t="0" r="-876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3734462">
            <a:off x="7976096" y="7748873"/>
            <a:ext cx="1915080" cy="586171"/>
          </a:xfrm>
          <a:custGeom>
            <a:avLst/>
            <a:gdLst/>
            <a:ahLst/>
            <a:cxnLst/>
            <a:rect r="r" b="b" t="t" l="l"/>
            <a:pathLst>
              <a:path h="586171" w="1915080">
                <a:moveTo>
                  <a:pt x="0" y="0"/>
                </a:moveTo>
                <a:lnTo>
                  <a:pt x="1915080" y="0"/>
                </a:lnTo>
                <a:lnTo>
                  <a:pt x="1915080" y="586171"/>
                </a:lnTo>
                <a:lnTo>
                  <a:pt x="0" y="5861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38" r="0" b="-138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200725" y="1255139"/>
            <a:ext cx="1431499" cy="489151"/>
            <a:chOff x="0" y="0"/>
            <a:chExt cx="1908666" cy="6522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-5400000">
            <a:off x="1758092" y="516753"/>
            <a:ext cx="1636512" cy="489151"/>
            <a:chOff x="0" y="0"/>
            <a:chExt cx="2182016" cy="65220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0" y="0"/>
                  </a:moveTo>
                  <a:lnTo>
                    <a:pt x="2181987" y="0"/>
                  </a:lnTo>
                  <a:lnTo>
                    <a:pt x="2181987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-5400000">
            <a:off x="455020" y="516753"/>
            <a:ext cx="1636512" cy="489151"/>
            <a:chOff x="0" y="0"/>
            <a:chExt cx="2182016" cy="652201"/>
          </a:xfrm>
        </p:grpSpPr>
        <p:sp>
          <p:nvSpPr>
            <p:cNvPr name="Freeform 17" id="17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10">
                <a:alphaModFix amt="35000"/>
              </a:blip>
              <a:stretch>
                <a:fillRect l="-25281" t="0" r="-25283" b="-8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860792" y="154445"/>
            <a:ext cx="1314118" cy="1213767"/>
          </a:xfrm>
          <a:custGeom>
            <a:avLst/>
            <a:gdLst/>
            <a:ahLst/>
            <a:cxnLst/>
            <a:rect r="r" b="b" t="t" l="l"/>
            <a:pathLst>
              <a:path h="1213767" w="1314118">
                <a:moveTo>
                  <a:pt x="0" y="0"/>
                </a:moveTo>
                <a:lnTo>
                  <a:pt x="1314118" y="0"/>
                </a:lnTo>
                <a:lnTo>
                  <a:pt x="1314118" y="1213767"/>
                </a:lnTo>
                <a:lnTo>
                  <a:pt x="0" y="12137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211" r="0" b="-211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2632224" y="287460"/>
            <a:ext cx="4369570" cy="1292124"/>
            <a:chOff x="0" y="0"/>
            <a:chExt cx="5826093" cy="172283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826093" cy="1722832"/>
            </a:xfrm>
            <a:custGeom>
              <a:avLst/>
              <a:gdLst/>
              <a:ahLst/>
              <a:cxnLst/>
              <a:rect r="r" b="b" t="t" l="l"/>
              <a:pathLst>
                <a:path h="1722832" w="5826093">
                  <a:moveTo>
                    <a:pt x="0" y="0"/>
                  </a:moveTo>
                  <a:lnTo>
                    <a:pt x="5826093" y="0"/>
                  </a:lnTo>
                  <a:lnTo>
                    <a:pt x="5826093" y="1722832"/>
                  </a:lnTo>
                  <a:lnTo>
                    <a:pt x="0" y="17228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28575"/>
              <a:ext cx="5826093" cy="17514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Versenyek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6257525" y="8921005"/>
            <a:ext cx="5525553" cy="1014443"/>
            <a:chOff x="0" y="0"/>
            <a:chExt cx="7367404" cy="135259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367404" cy="1352590"/>
            </a:xfrm>
            <a:custGeom>
              <a:avLst/>
              <a:gdLst/>
              <a:ahLst/>
              <a:cxnLst/>
              <a:rect r="r" b="b" t="t" l="l"/>
              <a:pathLst>
                <a:path h="1352590" w="7367404">
                  <a:moveTo>
                    <a:pt x="0" y="0"/>
                  </a:moveTo>
                  <a:lnTo>
                    <a:pt x="7367404" y="0"/>
                  </a:lnTo>
                  <a:lnTo>
                    <a:pt x="7367404" y="1352590"/>
                  </a:lnTo>
                  <a:lnTo>
                    <a:pt x="0" y="13525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7367404" cy="137164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48"/>
                </a:lnSpc>
              </a:pPr>
              <a:r>
                <a:rPr lang="en-US" sz="2599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Nemzetközi szakmai vásár</a:t>
              </a:r>
            </a:p>
            <a:p>
              <a:pPr algn="ctr">
                <a:lnSpc>
                  <a:spcPts val="3248"/>
                </a:lnSpc>
              </a:pPr>
              <a:r>
                <a:rPr lang="en-US" sz="2599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/Pécs-Magyarország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6175351" y="1290989"/>
            <a:ext cx="5689900" cy="5689900"/>
            <a:chOff x="0" y="0"/>
            <a:chExt cx="3282950" cy="32829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282950" cy="3282950"/>
            </a:xfrm>
            <a:custGeom>
              <a:avLst/>
              <a:gdLst/>
              <a:ahLst/>
              <a:cxnLst/>
              <a:rect r="r" b="b" t="t" l="l"/>
              <a:pathLst>
                <a:path h="3282950" w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3282950"/>
                  </a:lnTo>
                  <a:lnTo>
                    <a:pt x="0" y="328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-7238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215242" y="-2724547"/>
            <a:ext cx="10706822" cy="5449093"/>
            <a:chOff x="0" y="0"/>
            <a:chExt cx="14275763" cy="72654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275815" cy="7265416"/>
            </a:xfrm>
            <a:custGeom>
              <a:avLst/>
              <a:gdLst/>
              <a:ahLst/>
              <a:cxnLst/>
              <a:rect r="r" b="b" t="t" l="l"/>
              <a:pathLst>
                <a:path h="7265416" w="14275815">
                  <a:moveTo>
                    <a:pt x="0" y="0"/>
                  </a:moveTo>
                  <a:lnTo>
                    <a:pt x="14275815" y="0"/>
                  </a:lnTo>
                  <a:lnTo>
                    <a:pt x="14275815" y="7265416"/>
                  </a:lnTo>
                  <a:lnTo>
                    <a:pt x="0" y="7265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9180" r="0" b="-1918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1691920" y="5945624"/>
            <a:ext cx="6596080" cy="3989823"/>
            <a:chOff x="0" y="0"/>
            <a:chExt cx="7513852" cy="45449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514082" cy="4545259"/>
            </a:xfrm>
            <a:custGeom>
              <a:avLst/>
              <a:gdLst/>
              <a:ahLst/>
              <a:cxnLst/>
              <a:rect r="r" b="b" t="t" l="l"/>
              <a:pathLst>
                <a:path h="4545259" w="7514082">
                  <a:moveTo>
                    <a:pt x="2841117" y="4210903"/>
                  </a:moveTo>
                  <a:cubicBezTo>
                    <a:pt x="2820289" y="4219734"/>
                    <a:pt x="2791079" y="4237262"/>
                    <a:pt x="2766060" y="4241677"/>
                  </a:cubicBezTo>
                  <a:cubicBezTo>
                    <a:pt x="2707640" y="4250508"/>
                    <a:pt x="2645029" y="4246093"/>
                    <a:pt x="2586609" y="4254924"/>
                  </a:cubicBezTo>
                  <a:cubicBezTo>
                    <a:pt x="2544826" y="4259339"/>
                    <a:pt x="2507361" y="4276867"/>
                    <a:pt x="2469769" y="4281283"/>
                  </a:cubicBezTo>
                  <a:cubicBezTo>
                    <a:pt x="2336292" y="4303226"/>
                    <a:pt x="2202815" y="4320888"/>
                    <a:pt x="2065020" y="4342832"/>
                  </a:cubicBezTo>
                  <a:cubicBezTo>
                    <a:pt x="2014982" y="4351663"/>
                    <a:pt x="1964944" y="4351663"/>
                    <a:pt x="1914779" y="4351663"/>
                  </a:cubicBezTo>
                  <a:cubicBezTo>
                    <a:pt x="1914779" y="4347247"/>
                    <a:pt x="1910588" y="4338417"/>
                    <a:pt x="1910588" y="4334135"/>
                  </a:cubicBezTo>
                  <a:cubicBezTo>
                    <a:pt x="1877187" y="4351663"/>
                    <a:pt x="1852168" y="4378156"/>
                    <a:pt x="1827149" y="4373740"/>
                  </a:cubicBezTo>
                  <a:cubicBezTo>
                    <a:pt x="1735328" y="4364910"/>
                    <a:pt x="1664462" y="4435289"/>
                    <a:pt x="1576832" y="4430874"/>
                  </a:cubicBezTo>
                  <a:lnTo>
                    <a:pt x="1518412" y="4430874"/>
                  </a:lnTo>
                  <a:cubicBezTo>
                    <a:pt x="1480820" y="4430874"/>
                    <a:pt x="1443355" y="4430874"/>
                    <a:pt x="1401572" y="4444121"/>
                  </a:cubicBezTo>
                  <a:cubicBezTo>
                    <a:pt x="1388999" y="4430874"/>
                    <a:pt x="1372362" y="4417761"/>
                    <a:pt x="1368171" y="4408930"/>
                  </a:cubicBezTo>
                  <a:cubicBezTo>
                    <a:pt x="1343152" y="4422177"/>
                    <a:pt x="1322324" y="4435289"/>
                    <a:pt x="1305560" y="4444121"/>
                  </a:cubicBezTo>
                  <a:cubicBezTo>
                    <a:pt x="1263777" y="4461649"/>
                    <a:pt x="1222121" y="4483726"/>
                    <a:pt x="1180338" y="4501254"/>
                  </a:cubicBezTo>
                  <a:cubicBezTo>
                    <a:pt x="1146937" y="4514501"/>
                    <a:pt x="1113536" y="4523198"/>
                    <a:pt x="1080262" y="4532029"/>
                  </a:cubicBezTo>
                  <a:cubicBezTo>
                    <a:pt x="1026033" y="4545259"/>
                    <a:pt x="917575" y="4457367"/>
                    <a:pt x="921766" y="4400100"/>
                  </a:cubicBezTo>
                  <a:cubicBezTo>
                    <a:pt x="921766" y="4391269"/>
                    <a:pt x="934339" y="4382571"/>
                    <a:pt x="938403" y="4378156"/>
                  </a:cubicBezTo>
                  <a:cubicBezTo>
                    <a:pt x="888365" y="4360628"/>
                    <a:pt x="850773" y="4325438"/>
                    <a:pt x="825754" y="4277001"/>
                  </a:cubicBezTo>
                  <a:cubicBezTo>
                    <a:pt x="804926" y="4232980"/>
                    <a:pt x="779907" y="4189093"/>
                    <a:pt x="754888" y="4136374"/>
                  </a:cubicBezTo>
                  <a:cubicBezTo>
                    <a:pt x="784098" y="4110015"/>
                    <a:pt x="821690" y="4079241"/>
                    <a:pt x="859155" y="4048466"/>
                  </a:cubicBezTo>
                  <a:cubicBezTo>
                    <a:pt x="888365" y="4026522"/>
                    <a:pt x="896747" y="4008860"/>
                    <a:pt x="867537" y="3978086"/>
                  </a:cubicBezTo>
                  <a:cubicBezTo>
                    <a:pt x="829945" y="3938481"/>
                    <a:pt x="792480" y="3899009"/>
                    <a:pt x="759079" y="3850572"/>
                  </a:cubicBezTo>
                  <a:cubicBezTo>
                    <a:pt x="738251" y="3824213"/>
                    <a:pt x="738251" y="3784608"/>
                    <a:pt x="721487" y="3753833"/>
                  </a:cubicBezTo>
                  <a:cubicBezTo>
                    <a:pt x="688086" y="3705530"/>
                    <a:pt x="646430" y="3679171"/>
                    <a:pt x="583819" y="3692284"/>
                  </a:cubicBezTo>
                  <a:cubicBezTo>
                    <a:pt x="542036" y="3701114"/>
                    <a:pt x="491998" y="3687868"/>
                    <a:pt x="450342" y="3687868"/>
                  </a:cubicBezTo>
                  <a:cubicBezTo>
                    <a:pt x="429514" y="3665924"/>
                    <a:pt x="400304" y="3643847"/>
                    <a:pt x="383540" y="3613206"/>
                  </a:cubicBezTo>
                  <a:cubicBezTo>
                    <a:pt x="341757" y="3542826"/>
                    <a:pt x="304292" y="3468164"/>
                    <a:pt x="266700" y="3397784"/>
                  </a:cubicBezTo>
                  <a:cubicBezTo>
                    <a:pt x="241681" y="3353763"/>
                    <a:pt x="212471" y="3314291"/>
                    <a:pt x="187452" y="3270270"/>
                  </a:cubicBezTo>
                  <a:cubicBezTo>
                    <a:pt x="174879" y="3248326"/>
                    <a:pt x="174879" y="3217552"/>
                    <a:pt x="174879" y="3195608"/>
                  </a:cubicBezTo>
                  <a:cubicBezTo>
                    <a:pt x="179070" y="3142890"/>
                    <a:pt x="149860" y="3112115"/>
                    <a:pt x="112268" y="3081341"/>
                  </a:cubicBezTo>
                  <a:cubicBezTo>
                    <a:pt x="74676" y="3050566"/>
                    <a:pt x="62230" y="2967073"/>
                    <a:pt x="83058" y="2927468"/>
                  </a:cubicBezTo>
                  <a:cubicBezTo>
                    <a:pt x="58420" y="2905390"/>
                    <a:pt x="33401" y="2883447"/>
                    <a:pt x="0" y="2857088"/>
                  </a:cubicBezTo>
                  <a:cubicBezTo>
                    <a:pt x="58420" y="2821898"/>
                    <a:pt x="104267" y="2795538"/>
                    <a:pt x="150241" y="2764764"/>
                  </a:cubicBezTo>
                  <a:cubicBezTo>
                    <a:pt x="200279" y="2738405"/>
                    <a:pt x="246253" y="2707630"/>
                    <a:pt x="308737" y="2676855"/>
                  </a:cubicBezTo>
                  <a:cubicBezTo>
                    <a:pt x="266954" y="2558173"/>
                    <a:pt x="221107" y="2430659"/>
                    <a:pt x="171069" y="2303279"/>
                  </a:cubicBezTo>
                  <a:cubicBezTo>
                    <a:pt x="191897" y="2285750"/>
                    <a:pt x="212852" y="2268088"/>
                    <a:pt x="229489" y="2250560"/>
                  </a:cubicBezTo>
                  <a:cubicBezTo>
                    <a:pt x="183642" y="2197842"/>
                    <a:pt x="150241" y="2140708"/>
                    <a:pt x="112649" y="2079159"/>
                  </a:cubicBezTo>
                  <a:cubicBezTo>
                    <a:pt x="108458" y="2074744"/>
                    <a:pt x="121031" y="2061631"/>
                    <a:pt x="116840" y="2052800"/>
                  </a:cubicBezTo>
                  <a:cubicBezTo>
                    <a:pt x="112649" y="2022025"/>
                    <a:pt x="104267" y="1991251"/>
                    <a:pt x="96012" y="1960476"/>
                  </a:cubicBezTo>
                  <a:cubicBezTo>
                    <a:pt x="83439" y="1925286"/>
                    <a:pt x="66802" y="1885814"/>
                    <a:pt x="58420" y="1850624"/>
                  </a:cubicBezTo>
                  <a:cubicBezTo>
                    <a:pt x="45847" y="1811019"/>
                    <a:pt x="33401" y="1771547"/>
                    <a:pt x="20828" y="1718695"/>
                  </a:cubicBezTo>
                  <a:cubicBezTo>
                    <a:pt x="91694" y="1679089"/>
                    <a:pt x="158496" y="1621956"/>
                    <a:pt x="254508" y="1613258"/>
                  </a:cubicBezTo>
                  <a:cubicBezTo>
                    <a:pt x="337947" y="1604427"/>
                    <a:pt x="417195" y="1578068"/>
                    <a:pt x="496443" y="1560540"/>
                  </a:cubicBezTo>
                  <a:cubicBezTo>
                    <a:pt x="500634" y="1560540"/>
                    <a:pt x="509016" y="1556125"/>
                    <a:pt x="513080" y="1556125"/>
                  </a:cubicBezTo>
                  <a:cubicBezTo>
                    <a:pt x="659130" y="1529765"/>
                    <a:pt x="659130" y="1525350"/>
                    <a:pt x="600710" y="1384723"/>
                  </a:cubicBezTo>
                  <a:cubicBezTo>
                    <a:pt x="575691" y="1323174"/>
                    <a:pt x="563118" y="1257210"/>
                    <a:pt x="554863" y="1195660"/>
                  </a:cubicBezTo>
                  <a:cubicBezTo>
                    <a:pt x="550672" y="1169301"/>
                    <a:pt x="575691" y="1142942"/>
                    <a:pt x="588264" y="1112167"/>
                  </a:cubicBezTo>
                  <a:cubicBezTo>
                    <a:pt x="584073" y="1112167"/>
                    <a:pt x="579882" y="1103337"/>
                    <a:pt x="571627" y="1098921"/>
                  </a:cubicBezTo>
                  <a:cubicBezTo>
                    <a:pt x="534035" y="1094505"/>
                    <a:pt x="479806" y="1103337"/>
                    <a:pt x="458978" y="1081393"/>
                  </a:cubicBezTo>
                  <a:cubicBezTo>
                    <a:pt x="417195" y="1037372"/>
                    <a:pt x="375539" y="980238"/>
                    <a:pt x="362966" y="918823"/>
                  </a:cubicBezTo>
                  <a:cubicBezTo>
                    <a:pt x="329565" y="791309"/>
                    <a:pt x="312928" y="659513"/>
                    <a:pt x="292100" y="527584"/>
                  </a:cubicBezTo>
                  <a:cubicBezTo>
                    <a:pt x="417322" y="417732"/>
                    <a:pt x="575818" y="408901"/>
                    <a:pt x="721868" y="373711"/>
                  </a:cubicBezTo>
                  <a:cubicBezTo>
                    <a:pt x="801116" y="351767"/>
                    <a:pt x="880364" y="325408"/>
                    <a:pt x="963803" y="303331"/>
                  </a:cubicBezTo>
                  <a:cubicBezTo>
                    <a:pt x="1051433" y="281387"/>
                    <a:pt x="1139063" y="255028"/>
                    <a:pt x="1226693" y="241781"/>
                  </a:cubicBezTo>
                  <a:cubicBezTo>
                    <a:pt x="1380998" y="215422"/>
                    <a:pt x="1539621" y="193479"/>
                    <a:pt x="1698117" y="171401"/>
                  </a:cubicBezTo>
                  <a:cubicBezTo>
                    <a:pt x="1819148" y="153873"/>
                    <a:pt x="1940052" y="145042"/>
                    <a:pt x="2056892" y="131796"/>
                  </a:cubicBezTo>
                  <a:cubicBezTo>
                    <a:pt x="2211197" y="114267"/>
                    <a:pt x="2361438" y="92190"/>
                    <a:pt x="2515870" y="79077"/>
                  </a:cubicBezTo>
                  <a:cubicBezTo>
                    <a:pt x="2628519" y="70246"/>
                    <a:pt x="2741168" y="87908"/>
                    <a:pt x="2849626" y="65831"/>
                  </a:cubicBezTo>
                  <a:cubicBezTo>
                    <a:pt x="3037205" y="21944"/>
                    <a:pt x="3229102" y="30775"/>
                    <a:pt x="3416935" y="13246"/>
                  </a:cubicBezTo>
                  <a:cubicBezTo>
                    <a:pt x="3583813" y="0"/>
                    <a:pt x="3750691" y="4415"/>
                    <a:pt x="3917569" y="4415"/>
                  </a:cubicBezTo>
                  <a:cubicBezTo>
                    <a:pt x="4080256" y="4415"/>
                    <a:pt x="4238879" y="0"/>
                    <a:pt x="4401566" y="8831"/>
                  </a:cubicBezTo>
                  <a:cubicBezTo>
                    <a:pt x="4626864" y="17662"/>
                    <a:pt x="4856353" y="30775"/>
                    <a:pt x="5081651" y="44021"/>
                  </a:cubicBezTo>
                  <a:cubicBezTo>
                    <a:pt x="5235956" y="52852"/>
                    <a:pt x="5386197" y="57268"/>
                    <a:pt x="5540629" y="70380"/>
                  </a:cubicBezTo>
                  <a:cubicBezTo>
                    <a:pt x="5649087" y="79211"/>
                    <a:pt x="5761736" y="92324"/>
                    <a:pt x="5870194" y="109986"/>
                  </a:cubicBezTo>
                  <a:cubicBezTo>
                    <a:pt x="6012053" y="131929"/>
                    <a:pt x="6158103" y="154007"/>
                    <a:pt x="6299962" y="180366"/>
                  </a:cubicBezTo>
                  <a:cubicBezTo>
                    <a:pt x="6425184" y="202310"/>
                    <a:pt x="6546088" y="233084"/>
                    <a:pt x="6667119" y="263859"/>
                  </a:cubicBezTo>
                  <a:cubicBezTo>
                    <a:pt x="6704711" y="272690"/>
                    <a:pt x="6729730" y="334239"/>
                    <a:pt x="6721348" y="382542"/>
                  </a:cubicBezTo>
                  <a:cubicBezTo>
                    <a:pt x="6717157" y="422147"/>
                    <a:pt x="6712966" y="466035"/>
                    <a:pt x="6712966" y="505640"/>
                  </a:cubicBezTo>
                  <a:cubicBezTo>
                    <a:pt x="6712966" y="567189"/>
                    <a:pt x="6683756" y="597964"/>
                    <a:pt x="6625336" y="606795"/>
                  </a:cubicBezTo>
                  <a:cubicBezTo>
                    <a:pt x="6641973" y="620041"/>
                    <a:pt x="6654546" y="628739"/>
                    <a:pt x="6671183" y="641985"/>
                  </a:cubicBezTo>
                  <a:cubicBezTo>
                    <a:pt x="6641973" y="659513"/>
                    <a:pt x="6612763" y="672760"/>
                    <a:pt x="6583553" y="686006"/>
                  </a:cubicBezTo>
                  <a:cubicBezTo>
                    <a:pt x="6587744" y="699253"/>
                    <a:pt x="6596126" y="712365"/>
                    <a:pt x="6604381" y="734309"/>
                  </a:cubicBezTo>
                  <a:lnTo>
                    <a:pt x="6566789" y="747555"/>
                  </a:lnTo>
                  <a:cubicBezTo>
                    <a:pt x="6575171" y="756386"/>
                    <a:pt x="6579362" y="769499"/>
                    <a:pt x="6583426" y="769499"/>
                  </a:cubicBezTo>
                  <a:cubicBezTo>
                    <a:pt x="6700266" y="778330"/>
                    <a:pt x="6700266" y="870654"/>
                    <a:pt x="6704457" y="954147"/>
                  </a:cubicBezTo>
                  <a:cubicBezTo>
                    <a:pt x="6708648" y="1028808"/>
                    <a:pt x="6704457" y="1103604"/>
                    <a:pt x="6700266" y="1178266"/>
                  </a:cubicBezTo>
                  <a:cubicBezTo>
                    <a:pt x="6700266" y="1200210"/>
                    <a:pt x="6683629" y="1217871"/>
                    <a:pt x="6683629" y="1226569"/>
                  </a:cubicBezTo>
                  <a:cubicBezTo>
                    <a:pt x="6654419" y="1230984"/>
                    <a:pt x="6633591" y="1230984"/>
                    <a:pt x="6616827" y="1235400"/>
                  </a:cubicBezTo>
                  <a:cubicBezTo>
                    <a:pt x="6629400" y="1257343"/>
                    <a:pt x="6637655" y="1292533"/>
                    <a:pt x="6658610" y="1296949"/>
                  </a:cubicBezTo>
                  <a:cubicBezTo>
                    <a:pt x="6746240" y="1327724"/>
                    <a:pt x="6838061" y="1354083"/>
                    <a:pt x="6929755" y="1376026"/>
                  </a:cubicBezTo>
                  <a:cubicBezTo>
                    <a:pt x="7004812" y="1393554"/>
                    <a:pt x="7071614" y="1411216"/>
                    <a:pt x="7067423" y="1516653"/>
                  </a:cubicBezTo>
                  <a:cubicBezTo>
                    <a:pt x="7063232" y="1595730"/>
                    <a:pt x="7071614" y="1679223"/>
                    <a:pt x="7079996" y="1762850"/>
                  </a:cubicBezTo>
                  <a:cubicBezTo>
                    <a:pt x="7084187" y="1815568"/>
                    <a:pt x="7063359" y="1850758"/>
                    <a:pt x="7009130" y="1864004"/>
                  </a:cubicBezTo>
                  <a:cubicBezTo>
                    <a:pt x="7017512" y="1868420"/>
                    <a:pt x="7025767" y="1868420"/>
                    <a:pt x="7050913" y="1877251"/>
                  </a:cubicBezTo>
                  <a:cubicBezTo>
                    <a:pt x="7013321" y="1877251"/>
                    <a:pt x="6996684" y="1881667"/>
                    <a:pt x="6980047" y="1881667"/>
                  </a:cubicBezTo>
                  <a:cubicBezTo>
                    <a:pt x="6967474" y="1916856"/>
                    <a:pt x="6955028" y="1947631"/>
                    <a:pt x="6950837" y="1978406"/>
                  </a:cubicBezTo>
                  <a:cubicBezTo>
                    <a:pt x="6946646" y="2018012"/>
                    <a:pt x="6921627" y="2026708"/>
                    <a:pt x="6896608" y="2031124"/>
                  </a:cubicBezTo>
                  <a:cubicBezTo>
                    <a:pt x="6817360" y="2039955"/>
                    <a:pt x="6738112" y="2070729"/>
                    <a:pt x="6675501" y="2031124"/>
                  </a:cubicBezTo>
                  <a:cubicBezTo>
                    <a:pt x="6617081" y="2039955"/>
                    <a:pt x="6571234" y="2044370"/>
                    <a:pt x="6529451" y="2053068"/>
                  </a:cubicBezTo>
                  <a:lnTo>
                    <a:pt x="6529451" y="2057483"/>
                  </a:lnTo>
                  <a:cubicBezTo>
                    <a:pt x="6579489" y="2066314"/>
                    <a:pt x="6629527" y="2075011"/>
                    <a:pt x="6675501" y="2088258"/>
                  </a:cubicBezTo>
                  <a:cubicBezTo>
                    <a:pt x="6792341" y="2110201"/>
                    <a:pt x="6913245" y="2136560"/>
                    <a:pt x="7030085" y="2158638"/>
                  </a:cubicBezTo>
                  <a:cubicBezTo>
                    <a:pt x="7142734" y="2180582"/>
                    <a:pt x="7251192" y="2202659"/>
                    <a:pt x="7363841" y="2229018"/>
                  </a:cubicBezTo>
                  <a:cubicBezTo>
                    <a:pt x="7413879" y="2242264"/>
                    <a:pt x="7468108" y="2250962"/>
                    <a:pt x="7489063" y="2308095"/>
                  </a:cubicBezTo>
                  <a:cubicBezTo>
                    <a:pt x="7501636" y="2338870"/>
                    <a:pt x="7501636" y="2378476"/>
                    <a:pt x="7505700" y="2413532"/>
                  </a:cubicBezTo>
                  <a:cubicBezTo>
                    <a:pt x="7509891" y="2470665"/>
                    <a:pt x="7514082" y="2532215"/>
                    <a:pt x="7514082" y="2589349"/>
                  </a:cubicBezTo>
                  <a:cubicBezTo>
                    <a:pt x="7514082" y="2664010"/>
                    <a:pt x="7489063" y="2690503"/>
                    <a:pt x="7422261" y="2703616"/>
                  </a:cubicBezTo>
                  <a:cubicBezTo>
                    <a:pt x="7384669" y="2716862"/>
                    <a:pt x="7451471" y="2831130"/>
                    <a:pt x="7343013" y="2782693"/>
                  </a:cubicBezTo>
                  <a:cubicBezTo>
                    <a:pt x="7347204" y="2809053"/>
                    <a:pt x="7355586" y="2835412"/>
                    <a:pt x="7363841" y="2870602"/>
                  </a:cubicBezTo>
                  <a:lnTo>
                    <a:pt x="7079996" y="2870602"/>
                  </a:lnTo>
                  <a:cubicBezTo>
                    <a:pt x="7079996" y="2932151"/>
                    <a:pt x="7084187" y="2984869"/>
                    <a:pt x="7075805" y="3033172"/>
                  </a:cubicBezTo>
                  <a:cubicBezTo>
                    <a:pt x="7071614" y="3050700"/>
                    <a:pt x="7038213" y="3068362"/>
                    <a:pt x="7017385" y="3077193"/>
                  </a:cubicBezTo>
                  <a:cubicBezTo>
                    <a:pt x="7004812" y="3081608"/>
                    <a:pt x="6983984" y="3072777"/>
                    <a:pt x="6971538" y="3072777"/>
                  </a:cubicBezTo>
                  <a:cubicBezTo>
                    <a:pt x="6975728" y="3121080"/>
                    <a:pt x="7013321" y="3165101"/>
                    <a:pt x="6967347" y="3213404"/>
                  </a:cubicBezTo>
                  <a:cubicBezTo>
                    <a:pt x="6963156" y="3217820"/>
                    <a:pt x="6967347" y="3235348"/>
                    <a:pt x="6967347" y="3244179"/>
                  </a:cubicBezTo>
                  <a:cubicBezTo>
                    <a:pt x="6967347" y="3296897"/>
                    <a:pt x="6942327" y="3318840"/>
                    <a:pt x="6883908" y="3305728"/>
                  </a:cubicBezTo>
                  <a:cubicBezTo>
                    <a:pt x="6896481" y="3336503"/>
                    <a:pt x="6846315" y="3358446"/>
                    <a:pt x="6888099" y="3389221"/>
                  </a:cubicBezTo>
                  <a:cubicBezTo>
                    <a:pt x="6879717" y="3398052"/>
                    <a:pt x="6871462" y="3406749"/>
                    <a:pt x="6863080" y="3411164"/>
                  </a:cubicBezTo>
                  <a:cubicBezTo>
                    <a:pt x="6854698" y="3415580"/>
                    <a:pt x="6842252" y="3406749"/>
                    <a:pt x="6833870" y="3406749"/>
                  </a:cubicBezTo>
                  <a:cubicBezTo>
                    <a:pt x="6833870" y="3419996"/>
                    <a:pt x="6838061" y="3433108"/>
                    <a:pt x="6838061" y="3450770"/>
                  </a:cubicBezTo>
                  <a:cubicBezTo>
                    <a:pt x="6838061" y="3468432"/>
                    <a:pt x="6833870" y="3485960"/>
                    <a:pt x="6829678" y="3503488"/>
                  </a:cubicBezTo>
                  <a:cubicBezTo>
                    <a:pt x="6825488" y="3512319"/>
                    <a:pt x="6804660" y="3512319"/>
                    <a:pt x="6792087" y="3512319"/>
                  </a:cubicBezTo>
                  <a:cubicBezTo>
                    <a:pt x="6771259" y="3507904"/>
                    <a:pt x="6746239" y="3499073"/>
                    <a:pt x="6725285" y="3494791"/>
                  </a:cubicBezTo>
                  <a:cubicBezTo>
                    <a:pt x="6650227" y="3485960"/>
                    <a:pt x="6621018" y="3516735"/>
                    <a:pt x="6629273" y="3600228"/>
                  </a:cubicBezTo>
                  <a:cubicBezTo>
                    <a:pt x="6612636" y="3609058"/>
                    <a:pt x="6595872" y="3613474"/>
                    <a:pt x="6575044" y="3622171"/>
                  </a:cubicBezTo>
                  <a:cubicBezTo>
                    <a:pt x="6583426" y="3657361"/>
                    <a:pt x="6629273" y="3696833"/>
                    <a:pt x="6562471" y="3732023"/>
                  </a:cubicBezTo>
                  <a:cubicBezTo>
                    <a:pt x="6608318" y="3776044"/>
                    <a:pt x="6591681" y="3797988"/>
                    <a:pt x="6541643" y="3802403"/>
                  </a:cubicBezTo>
                  <a:cubicBezTo>
                    <a:pt x="6462395" y="3806819"/>
                    <a:pt x="6383147" y="3802403"/>
                    <a:pt x="6307963" y="3802403"/>
                  </a:cubicBezTo>
                  <a:cubicBezTo>
                    <a:pt x="6295390" y="3819931"/>
                    <a:pt x="6287135" y="3842009"/>
                    <a:pt x="6274562" y="3846424"/>
                  </a:cubicBezTo>
                  <a:cubicBezTo>
                    <a:pt x="6232779" y="3859671"/>
                    <a:pt x="6199505" y="3859671"/>
                    <a:pt x="6224524" y="3925502"/>
                  </a:cubicBezTo>
                  <a:cubicBezTo>
                    <a:pt x="6232906" y="3951861"/>
                    <a:pt x="6211951" y="3991466"/>
                    <a:pt x="6199505" y="4039769"/>
                  </a:cubicBezTo>
                  <a:cubicBezTo>
                    <a:pt x="6161913" y="4048600"/>
                    <a:pt x="6116066" y="4061713"/>
                    <a:pt x="6070219" y="4061713"/>
                  </a:cubicBezTo>
                  <a:cubicBezTo>
                    <a:pt x="5965952" y="4070544"/>
                    <a:pt x="5861558" y="4079241"/>
                    <a:pt x="5757291" y="4079241"/>
                  </a:cubicBezTo>
                  <a:cubicBezTo>
                    <a:pt x="5728081" y="4079241"/>
                    <a:pt x="5698871" y="4052882"/>
                    <a:pt x="5669661" y="4052882"/>
                  </a:cubicBezTo>
                  <a:cubicBezTo>
                    <a:pt x="5632069" y="4052882"/>
                    <a:pt x="5586222" y="4061713"/>
                    <a:pt x="5552821" y="4079241"/>
                  </a:cubicBezTo>
                  <a:cubicBezTo>
                    <a:pt x="5486019" y="4118846"/>
                    <a:pt x="5423535" y="4145206"/>
                    <a:pt x="5344160" y="4127544"/>
                  </a:cubicBezTo>
                  <a:cubicBezTo>
                    <a:pt x="5294122" y="4118713"/>
                    <a:pt x="5239893" y="4136375"/>
                    <a:pt x="5189855" y="4123128"/>
                  </a:cubicBezTo>
                  <a:cubicBezTo>
                    <a:pt x="5110607" y="4105600"/>
                    <a:pt x="5031359" y="4127544"/>
                    <a:pt x="4952111" y="4127544"/>
                  </a:cubicBezTo>
                  <a:cubicBezTo>
                    <a:pt x="4868672" y="4127544"/>
                    <a:pt x="4781042" y="4127544"/>
                    <a:pt x="4697603" y="4131959"/>
                  </a:cubicBezTo>
                  <a:cubicBezTo>
                    <a:pt x="4589145" y="4131959"/>
                    <a:pt x="4480687" y="4149487"/>
                    <a:pt x="4376293" y="4131959"/>
                  </a:cubicBezTo>
                  <a:cubicBezTo>
                    <a:pt x="4305427" y="4123128"/>
                    <a:pt x="4234434" y="4153903"/>
                    <a:pt x="4171823" y="4136375"/>
                  </a:cubicBezTo>
                  <a:cubicBezTo>
                    <a:pt x="4063365" y="4114431"/>
                    <a:pt x="3963162" y="4162734"/>
                    <a:pt x="3858895" y="4145206"/>
                  </a:cubicBezTo>
                  <a:cubicBezTo>
                    <a:pt x="3796284" y="4136375"/>
                    <a:pt x="3717036" y="4123262"/>
                    <a:pt x="3666998" y="4149621"/>
                  </a:cubicBezTo>
                  <a:cubicBezTo>
                    <a:pt x="3633597" y="4167149"/>
                    <a:pt x="3621151" y="4149621"/>
                    <a:pt x="3596132" y="4149621"/>
                  </a:cubicBezTo>
                  <a:cubicBezTo>
                    <a:pt x="3587750" y="4149621"/>
                    <a:pt x="3583559" y="4154036"/>
                    <a:pt x="3575304" y="4158452"/>
                  </a:cubicBezTo>
                  <a:cubicBezTo>
                    <a:pt x="3550285" y="4162868"/>
                    <a:pt x="3541903" y="4175980"/>
                    <a:pt x="3533521" y="4175980"/>
                  </a:cubicBezTo>
                  <a:cubicBezTo>
                    <a:pt x="3437509" y="4175980"/>
                    <a:pt x="3345815" y="4167149"/>
                    <a:pt x="3249803" y="4167149"/>
                  </a:cubicBezTo>
                  <a:cubicBezTo>
                    <a:pt x="3208020" y="4167149"/>
                    <a:pt x="3166364" y="4184678"/>
                    <a:pt x="3124581" y="4193508"/>
                  </a:cubicBezTo>
                  <a:cubicBezTo>
                    <a:pt x="3045333" y="4206755"/>
                    <a:pt x="2961894" y="4219868"/>
                    <a:pt x="2878455" y="4228698"/>
                  </a:cubicBezTo>
                  <a:cubicBezTo>
                    <a:pt x="2870073" y="4233114"/>
                    <a:pt x="2857627" y="4219868"/>
                    <a:pt x="2840863" y="4211170"/>
                  </a:cubicBezTo>
                  <a:close/>
                </a:path>
              </a:pathLst>
            </a:custGeom>
            <a:blipFill>
              <a:blip r:embed="rId4"/>
              <a:stretch>
                <a:fillRect l="0" t="-12130" r="0" b="-12122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3471612" y="-757207"/>
            <a:ext cx="8065925" cy="3478430"/>
          </a:xfrm>
          <a:custGeom>
            <a:avLst/>
            <a:gdLst/>
            <a:ahLst/>
            <a:cxnLst/>
            <a:rect r="r" b="b" t="t" l="l"/>
            <a:pathLst>
              <a:path h="3478430" w="8065925">
                <a:moveTo>
                  <a:pt x="0" y="0"/>
                </a:moveTo>
                <a:lnTo>
                  <a:pt x="8065925" y="0"/>
                </a:lnTo>
                <a:lnTo>
                  <a:pt x="8065925" y="3478430"/>
                </a:lnTo>
                <a:lnTo>
                  <a:pt x="0" y="34784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236" r="0" b="-236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5143830" y="1770424"/>
            <a:ext cx="6584213" cy="4461472"/>
            <a:chOff x="0" y="0"/>
            <a:chExt cx="7275875" cy="493014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254"/>
              <a:ext cx="7275957" cy="4930266"/>
            </a:xfrm>
            <a:custGeom>
              <a:avLst/>
              <a:gdLst/>
              <a:ahLst/>
              <a:cxnLst/>
              <a:rect r="r" b="b" t="t" l="l"/>
              <a:pathLst>
                <a:path h="4930266" w="7275957">
                  <a:moveTo>
                    <a:pt x="7272020" y="4363212"/>
                  </a:moveTo>
                  <a:cubicBezTo>
                    <a:pt x="7268083" y="3132328"/>
                    <a:pt x="7221474" y="1468374"/>
                    <a:pt x="7221474" y="240538"/>
                  </a:cubicBezTo>
                  <a:cubicBezTo>
                    <a:pt x="7221474" y="221869"/>
                    <a:pt x="7225411" y="203200"/>
                    <a:pt x="7225411" y="187579"/>
                  </a:cubicBezTo>
                  <a:cubicBezTo>
                    <a:pt x="7221474" y="184404"/>
                    <a:pt x="7217663" y="184404"/>
                    <a:pt x="7213726" y="181356"/>
                  </a:cubicBezTo>
                  <a:cubicBezTo>
                    <a:pt x="7213726" y="181356"/>
                    <a:pt x="7209789" y="184531"/>
                    <a:pt x="7209789" y="187579"/>
                  </a:cubicBezTo>
                  <a:cubicBezTo>
                    <a:pt x="7202043" y="203200"/>
                    <a:pt x="7186422" y="203200"/>
                    <a:pt x="7170927" y="203200"/>
                  </a:cubicBezTo>
                  <a:cubicBezTo>
                    <a:pt x="7151497" y="200025"/>
                    <a:pt x="7132065" y="184531"/>
                    <a:pt x="7108698" y="190754"/>
                  </a:cubicBezTo>
                  <a:cubicBezTo>
                    <a:pt x="7100951" y="193929"/>
                    <a:pt x="7085330" y="187579"/>
                    <a:pt x="7081520" y="181356"/>
                  </a:cubicBezTo>
                  <a:cubicBezTo>
                    <a:pt x="7069836" y="168910"/>
                    <a:pt x="7054342" y="168910"/>
                    <a:pt x="7038721" y="175133"/>
                  </a:cubicBezTo>
                  <a:cubicBezTo>
                    <a:pt x="7030974" y="178308"/>
                    <a:pt x="7023226" y="175133"/>
                    <a:pt x="7015352" y="175133"/>
                  </a:cubicBezTo>
                  <a:cubicBezTo>
                    <a:pt x="7003669" y="175133"/>
                    <a:pt x="6988175" y="171958"/>
                    <a:pt x="6976490" y="168910"/>
                  </a:cubicBezTo>
                  <a:cubicBezTo>
                    <a:pt x="6972553" y="168910"/>
                    <a:pt x="6964807" y="165735"/>
                    <a:pt x="6960997" y="165735"/>
                  </a:cubicBezTo>
                  <a:cubicBezTo>
                    <a:pt x="6949313" y="162560"/>
                    <a:pt x="6937628" y="153289"/>
                    <a:pt x="6926072" y="165735"/>
                  </a:cubicBezTo>
                  <a:cubicBezTo>
                    <a:pt x="6926072" y="165735"/>
                    <a:pt x="6918325" y="165735"/>
                    <a:pt x="6914388" y="162560"/>
                  </a:cubicBezTo>
                  <a:cubicBezTo>
                    <a:pt x="6910451" y="156337"/>
                    <a:pt x="6906640" y="146939"/>
                    <a:pt x="6902703" y="140716"/>
                  </a:cubicBezTo>
                  <a:cubicBezTo>
                    <a:pt x="6894957" y="131318"/>
                    <a:pt x="6894957" y="115824"/>
                    <a:pt x="6883273" y="109601"/>
                  </a:cubicBezTo>
                  <a:cubicBezTo>
                    <a:pt x="6875526" y="106426"/>
                    <a:pt x="6871588" y="103378"/>
                    <a:pt x="6867778" y="97155"/>
                  </a:cubicBezTo>
                  <a:cubicBezTo>
                    <a:pt x="6867778" y="93980"/>
                    <a:pt x="6860032" y="90932"/>
                    <a:pt x="6860032" y="87757"/>
                  </a:cubicBezTo>
                  <a:lnTo>
                    <a:pt x="6848348" y="78359"/>
                  </a:lnTo>
                  <a:cubicBezTo>
                    <a:pt x="6844411" y="72136"/>
                    <a:pt x="6840601" y="62738"/>
                    <a:pt x="6832853" y="59690"/>
                  </a:cubicBezTo>
                  <a:cubicBezTo>
                    <a:pt x="6817360" y="50292"/>
                    <a:pt x="6813423" y="37846"/>
                    <a:pt x="6821170" y="22352"/>
                  </a:cubicBezTo>
                  <a:cubicBezTo>
                    <a:pt x="6809486" y="19177"/>
                    <a:pt x="6801738" y="12954"/>
                    <a:pt x="6790055" y="12954"/>
                  </a:cubicBezTo>
                  <a:cubicBezTo>
                    <a:pt x="6743446" y="16129"/>
                    <a:pt x="6692900" y="22352"/>
                    <a:pt x="6646163" y="25400"/>
                  </a:cubicBezTo>
                  <a:cubicBezTo>
                    <a:pt x="6638417" y="25400"/>
                    <a:pt x="6626733" y="28575"/>
                    <a:pt x="6622796" y="31623"/>
                  </a:cubicBezTo>
                  <a:cubicBezTo>
                    <a:pt x="6591681" y="47244"/>
                    <a:pt x="6560565" y="34798"/>
                    <a:pt x="6529451" y="31623"/>
                  </a:cubicBezTo>
                  <a:cubicBezTo>
                    <a:pt x="6506083" y="31623"/>
                    <a:pt x="6482842" y="22225"/>
                    <a:pt x="6459474" y="19177"/>
                  </a:cubicBezTo>
                  <a:cubicBezTo>
                    <a:pt x="6432296" y="16002"/>
                    <a:pt x="6408928" y="19177"/>
                    <a:pt x="6381750" y="16002"/>
                  </a:cubicBezTo>
                  <a:cubicBezTo>
                    <a:pt x="6377813" y="16002"/>
                    <a:pt x="6374003" y="12827"/>
                    <a:pt x="6370066" y="9779"/>
                  </a:cubicBezTo>
                  <a:cubicBezTo>
                    <a:pt x="6362319" y="0"/>
                    <a:pt x="6346698" y="3302"/>
                    <a:pt x="6338951" y="6604"/>
                  </a:cubicBezTo>
                  <a:cubicBezTo>
                    <a:pt x="6327267" y="12827"/>
                    <a:pt x="6323457" y="22225"/>
                    <a:pt x="6315583" y="31496"/>
                  </a:cubicBezTo>
                  <a:cubicBezTo>
                    <a:pt x="6296152" y="34671"/>
                    <a:pt x="6268974" y="37719"/>
                    <a:pt x="6249543" y="47117"/>
                  </a:cubicBezTo>
                  <a:cubicBezTo>
                    <a:pt x="6234049" y="53340"/>
                    <a:pt x="6226175" y="56515"/>
                    <a:pt x="6214618" y="50292"/>
                  </a:cubicBezTo>
                  <a:lnTo>
                    <a:pt x="6210681" y="53467"/>
                  </a:lnTo>
                  <a:cubicBezTo>
                    <a:pt x="6218428" y="59690"/>
                    <a:pt x="6222365" y="69088"/>
                    <a:pt x="6230112" y="75311"/>
                  </a:cubicBezTo>
                  <a:cubicBezTo>
                    <a:pt x="6218428" y="78486"/>
                    <a:pt x="6202934" y="84709"/>
                    <a:pt x="6195187" y="81534"/>
                  </a:cubicBezTo>
                  <a:cubicBezTo>
                    <a:pt x="6175756" y="78359"/>
                    <a:pt x="6168009" y="84709"/>
                    <a:pt x="6152388" y="90932"/>
                  </a:cubicBezTo>
                  <a:cubicBezTo>
                    <a:pt x="6136894" y="100330"/>
                    <a:pt x="6117463" y="106553"/>
                    <a:pt x="6101842" y="112776"/>
                  </a:cubicBezTo>
                  <a:cubicBezTo>
                    <a:pt x="6097905" y="112776"/>
                    <a:pt x="6094095" y="112776"/>
                    <a:pt x="6090158" y="109601"/>
                  </a:cubicBezTo>
                  <a:cubicBezTo>
                    <a:pt x="6086221" y="109601"/>
                    <a:pt x="6082411" y="106426"/>
                    <a:pt x="6082411" y="106426"/>
                  </a:cubicBezTo>
                  <a:cubicBezTo>
                    <a:pt x="6062980" y="112649"/>
                    <a:pt x="6043549" y="118872"/>
                    <a:pt x="6024118" y="112649"/>
                  </a:cubicBezTo>
                  <a:cubicBezTo>
                    <a:pt x="6020181" y="112649"/>
                    <a:pt x="6020181" y="115824"/>
                    <a:pt x="6016371" y="115824"/>
                  </a:cubicBezTo>
                  <a:cubicBezTo>
                    <a:pt x="5993003" y="122047"/>
                    <a:pt x="5977509" y="143891"/>
                    <a:pt x="5946394" y="143891"/>
                  </a:cubicBezTo>
                  <a:cubicBezTo>
                    <a:pt x="5923026" y="143891"/>
                    <a:pt x="5899785" y="159512"/>
                    <a:pt x="5876417" y="159512"/>
                  </a:cubicBezTo>
                  <a:cubicBezTo>
                    <a:pt x="5849239" y="162687"/>
                    <a:pt x="5825871" y="168910"/>
                    <a:pt x="5802503" y="178181"/>
                  </a:cubicBezTo>
                  <a:cubicBezTo>
                    <a:pt x="5794756" y="181356"/>
                    <a:pt x="5787009" y="181356"/>
                    <a:pt x="5783072" y="181356"/>
                  </a:cubicBezTo>
                  <a:cubicBezTo>
                    <a:pt x="5763641" y="175133"/>
                    <a:pt x="5751957" y="184531"/>
                    <a:pt x="5744210" y="193802"/>
                  </a:cubicBezTo>
                  <a:cubicBezTo>
                    <a:pt x="5724779" y="215646"/>
                    <a:pt x="5693664" y="221869"/>
                    <a:pt x="5666486" y="228092"/>
                  </a:cubicBezTo>
                  <a:cubicBezTo>
                    <a:pt x="5631561" y="234315"/>
                    <a:pt x="5596509" y="237490"/>
                    <a:pt x="5561584" y="240538"/>
                  </a:cubicBezTo>
                  <a:cubicBezTo>
                    <a:pt x="5557647" y="240538"/>
                    <a:pt x="5553837" y="249936"/>
                    <a:pt x="5546090" y="252984"/>
                  </a:cubicBezTo>
                  <a:cubicBezTo>
                    <a:pt x="5542153" y="252984"/>
                    <a:pt x="5538343" y="249809"/>
                    <a:pt x="5538343" y="249809"/>
                  </a:cubicBezTo>
                  <a:cubicBezTo>
                    <a:pt x="5518912" y="268478"/>
                    <a:pt x="5507228" y="296545"/>
                    <a:pt x="5468366" y="293497"/>
                  </a:cubicBezTo>
                  <a:lnTo>
                    <a:pt x="5464429" y="293497"/>
                  </a:lnTo>
                  <a:cubicBezTo>
                    <a:pt x="5433314" y="309118"/>
                    <a:pt x="5402199" y="302895"/>
                    <a:pt x="5375021" y="296672"/>
                  </a:cubicBezTo>
                  <a:cubicBezTo>
                    <a:pt x="5367274" y="296672"/>
                    <a:pt x="5355590" y="290449"/>
                    <a:pt x="5351653" y="284226"/>
                  </a:cubicBezTo>
                  <a:cubicBezTo>
                    <a:pt x="5339969" y="265557"/>
                    <a:pt x="5308854" y="259334"/>
                    <a:pt x="5285613" y="265557"/>
                  </a:cubicBezTo>
                  <a:cubicBezTo>
                    <a:pt x="5266182" y="271780"/>
                    <a:pt x="5246751" y="274955"/>
                    <a:pt x="5227320" y="281178"/>
                  </a:cubicBezTo>
                  <a:cubicBezTo>
                    <a:pt x="5196205" y="287401"/>
                    <a:pt x="5169027" y="290576"/>
                    <a:pt x="5137912" y="278003"/>
                  </a:cubicBezTo>
                  <a:cubicBezTo>
                    <a:pt x="5106797" y="265430"/>
                    <a:pt x="5083429" y="274828"/>
                    <a:pt x="5067935" y="302895"/>
                  </a:cubicBezTo>
                  <a:cubicBezTo>
                    <a:pt x="5056251" y="321564"/>
                    <a:pt x="5025136" y="324739"/>
                    <a:pt x="5005705" y="309118"/>
                  </a:cubicBezTo>
                  <a:cubicBezTo>
                    <a:pt x="4994021" y="299720"/>
                    <a:pt x="4986274" y="302895"/>
                    <a:pt x="4974590" y="309118"/>
                  </a:cubicBezTo>
                  <a:lnTo>
                    <a:pt x="4951222" y="327787"/>
                  </a:lnTo>
                  <a:cubicBezTo>
                    <a:pt x="4947285" y="330962"/>
                    <a:pt x="4939538" y="330962"/>
                    <a:pt x="4935728" y="330962"/>
                  </a:cubicBezTo>
                  <a:lnTo>
                    <a:pt x="4912360" y="330962"/>
                  </a:lnTo>
                  <a:cubicBezTo>
                    <a:pt x="4896866" y="330962"/>
                    <a:pt x="4881245" y="327787"/>
                    <a:pt x="4865751" y="324739"/>
                  </a:cubicBezTo>
                  <a:cubicBezTo>
                    <a:pt x="4846320" y="321564"/>
                    <a:pt x="4830826" y="312293"/>
                    <a:pt x="4811268" y="309118"/>
                  </a:cubicBezTo>
                  <a:cubicBezTo>
                    <a:pt x="4780153" y="305943"/>
                    <a:pt x="4772406" y="284226"/>
                    <a:pt x="4760722" y="268605"/>
                  </a:cubicBezTo>
                  <a:cubicBezTo>
                    <a:pt x="4752975" y="259207"/>
                    <a:pt x="4737354" y="246761"/>
                    <a:pt x="4721860" y="249936"/>
                  </a:cubicBezTo>
                  <a:cubicBezTo>
                    <a:pt x="4706366" y="256159"/>
                    <a:pt x="4690745" y="249936"/>
                    <a:pt x="4679061" y="246761"/>
                  </a:cubicBezTo>
                  <a:cubicBezTo>
                    <a:pt x="4675124" y="246761"/>
                    <a:pt x="4667377" y="243586"/>
                    <a:pt x="4663567" y="243586"/>
                  </a:cubicBezTo>
                  <a:cubicBezTo>
                    <a:pt x="4636389" y="237363"/>
                    <a:pt x="4616958" y="249809"/>
                    <a:pt x="4597527" y="265430"/>
                  </a:cubicBezTo>
                  <a:lnTo>
                    <a:pt x="4582033" y="277876"/>
                  </a:lnTo>
                  <a:cubicBezTo>
                    <a:pt x="4578096" y="281051"/>
                    <a:pt x="4578096" y="287274"/>
                    <a:pt x="4574286" y="290322"/>
                  </a:cubicBezTo>
                  <a:cubicBezTo>
                    <a:pt x="4550918" y="305943"/>
                    <a:pt x="4527677" y="299720"/>
                    <a:pt x="4500372" y="290322"/>
                  </a:cubicBezTo>
                  <a:cubicBezTo>
                    <a:pt x="4477004" y="280924"/>
                    <a:pt x="4449826" y="290322"/>
                    <a:pt x="4442079" y="308991"/>
                  </a:cubicBezTo>
                  <a:cubicBezTo>
                    <a:pt x="4438142" y="321437"/>
                    <a:pt x="4434332" y="330835"/>
                    <a:pt x="4414901" y="337058"/>
                  </a:cubicBezTo>
                  <a:cubicBezTo>
                    <a:pt x="4395470" y="346456"/>
                    <a:pt x="4372102" y="352679"/>
                    <a:pt x="4368292" y="374396"/>
                  </a:cubicBezTo>
                  <a:cubicBezTo>
                    <a:pt x="4368292" y="377571"/>
                    <a:pt x="4364355" y="380619"/>
                    <a:pt x="4360545" y="380619"/>
                  </a:cubicBezTo>
                  <a:cubicBezTo>
                    <a:pt x="4348861" y="383794"/>
                    <a:pt x="4341114" y="386842"/>
                    <a:pt x="4329430" y="390017"/>
                  </a:cubicBezTo>
                  <a:lnTo>
                    <a:pt x="4294505" y="390017"/>
                  </a:lnTo>
                  <a:cubicBezTo>
                    <a:pt x="4271137" y="386842"/>
                    <a:pt x="4247896" y="380619"/>
                    <a:pt x="4224528" y="377571"/>
                  </a:cubicBezTo>
                  <a:cubicBezTo>
                    <a:pt x="4197350" y="374396"/>
                    <a:pt x="4173982" y="386969"/>
                    <a:pt x="4146804" y="390017"/>
                  </a:cubicBezTo>
                  <a:lnTo>
                    <a:pt x="4142867" y="393192"/>
                  </a:lnTo>
                  <a:cubicBezTo>
                    <a:pt x="4135120" y="402590"/>
                    <a:pt x="4123436" y="399415"/>
                    <a:pt x="4115689" y="393192"/>
                  </a:cubicBezTo>
                  <a:cubicBezTo>
                    <a:pt x="4100195" y="380746"/>
                    <a:pt x="4072890" y="377571"/>
                    <a:pt x="4053459" y="383794"/>
                  </a:cubicBezTo>
                  <a:cubicBezTo>
                    <a:pt x="4030091" y="393192"/>
                    <a:pt x="4006850" y="399415"/>
                    <a:pt x="3983482" y="405638"/>
                  </a:cubicBezTo>
                  <a:cubicBezTo>
                    <a:pt x="3975735" y="405638"/>
                    <a:pt x="3967988" y="402463"/>
                    <a:pt x="3964051" y="402463"/>
                  </a:cubicBezTo>
                  <a:cubicBezTo>
                    <a:pt x="3956304" y="402463"/>
                    <a:pt x="3944620" y="399288"/>
                    <a:pt x="3940683" y="402463"/>
                  </a:cubicBezTo>
                  <a:cubicBezTo>
                    <a:pt x="3909568" y="421132"/>
                    <a:pt x="3878453" y="414909"/>
                    <a:pt x="3851275" y="402463"/>
                  </a:cubicBezTo>
                  <a:cubicBezTo>
                    <a:pt x="3835781" y="396240"/>
                    <a:pt x="3812413" y="390017"/>
                    <a:pt x="3804666" y="371348"/>
                  </a:cubicBezTo>
                  <a:cubicBezTo>
                    <a:pt x="3800729" y="358902"/>
                    <a:pt x="3785235" y="346456"/>
                    <a:pt x="3773551" y="337058"/>
                  </a:cubicBezTo>
                  <a:cubicBezTo>
                    <a:pt x="3754120" y="321437"/>
                    <a:pt x="3734689" y="299720"/>
                    <a:pt x="3699637" y="299720"/>
                  </a:cubicBezTo>
                  <a:cubicBezTo>
                    <a:pt x="3691890" y="299720"/>
                    <a:pt x="3684143" y="287274"/>
                    <a:pt x="3680206" y="290322"/>
                  </a:cubicBezTo>
                  <a:cubicBezTo>
                    <a:pt x="3664712" y="293497"/>
                    <a:pt x="3664712" y="287147"/>
                    <a:pt x="3656838" y="280924"/>
                  </a:cubicBezTo>
                  <a:cubicBezTo>
                    <a:pt x="3648964" y="274701"/>
                    <a:pt x="3637407" y="268478"/>
                    <a:pt x="3629660" y="259080"/>
                  </a:cubicBezTo>
                  <a:cubicBezTo>
                    <a:pt x="3617976" y="246634"/>
                    <a:pt x="3606292" y="231013"/>
                    <a:pt x="3594735" y="218567"/>
                  </a:cubicBezTo>
                  <a:cubicBezTo>
                    <a:pt x="3583178" y="206121"/>
                    <a:pt x="3575304" y="190500"/>
                    <a:pt x="3563620" y="178054"/>
                  </a:cubicBezTo>
                  <a:cubicBezTo>
                    <a:pt x="3559683" y="174879"/>
                    <a:pt x="3548126" y="171831"/>
                    <a:pt x="3544189" y="174879"/>
                  </a:cubicBezTo>
                  <a:lnTo>
                    <a:pt x="3497580" y="193548"/>
                  </a:lnTo>
                  <a:cubicBezTo>
                    <a:pt x="3489833" y="196723"/>
                    <a:pt x="3485896" y="202946"/>
                    <a:pt x="3482086" y="209169"/>
                  </a:cubicBezTo>
                  <a:lnTo>
                    <a:pt x="3478149" y="205994"/>
                  </a:lnTo>
                  <a:cubicBezTo>
                    <a:pt x="3482086" y="196596"/>
                    <a:pt x="3485896" y="187325"/>
                    <a:pt x="3489833" y="184150"/>
                  </a:cubicBezTo>
                  <a:lnTo>
                    <a:pt x="3443224" y="174752"/>
                  </a:lnTo>
                  <a:cubicBezTo>
                    <a:pt x="3431540" y="171577"/>
                    <a:pt x="3412109" y="171577"/>
                    <a:pt x="3404362" y="171577"/>
                  </a:cubicBezTo>
                  <a:lnTo>
                    <a:pt x="3342132" y="171577"/>
                  </a:lnTo>
                  <a:cubicBezTo>
                    <a:pt x="3318764" y="171577"/>
                    <a:pt x="3299333" y="168402"/>
                    <a:pt x="3276092" y="171577"/>
                  </a:cubicBezTo>
                  <a:cubicBezTo>
                    <a:pt x="3260598" y="174752"/>
                    <a:pt x="3248914" y="168402"/>
                    <a:pt x="3237230" y="162179"/>
                  </a:cubicBezTo>
                  <a:cubicBezTo>
                    <a:pt x="3206115" y="143510"/>
                    <a:pt x="3175000" y="121666"/>
                    <a:pt x="3132328" y="131064"/>
                  </a:cubicBezTo>
                  <a:cubicBezTo>
                    <a:pt x="3128391" y="131064"/>
                    <a:pt x="3120644" y="127889"/>
                    <a:pt x="3116834" y="124841"/>
                  </a:cubicBezTo>
                  <a:cubicBezTo>
                    <a:pt x="3105150" y="121666"/>
                    <a:pt x="3097403" y="115443"/>
                    <a:pt x="3081909" y="109220"/>
                  </a:cubicBezTo>
                  <a:cubicBezTo>
                    <a:pt x="3081909" y="118618"/>
                    <a:pt x="3081909" y="121666"/>
                    <a:pt x="3085846" y="127889"/>
                  </a:cubicBezTo>
                  <a:cubicBezTo>
                    <a:pt x="3078099" y="134112"/>
                    <a:pt x="3074162" y="131064"/>
                    <a:pt x="3070352" y="127889"/>
                  </a:cubicBezTo>
                  <a:cubicBezTo>
                    <a:pt x="3066415" y="131064"/>
                    <a:pt x="3062605" y="137287"/>
                    <a:pt x="3058668" y="137287"/>
                  </a:cubicBezTo>
                  <a:cubicBezTo>
                    <a:pt x="3039237" y="143510"/>
                    <a:pt x="3019806" y="146685"/>
                    <a:pt x="3000375" y="152908"/>
                  </a:cubicBezTo>
                  <a:cubicBezTo>
                    <a:pt x="2992628" y="156083"/>
                    <a:pt x="2984881" y="159131"/>
                    <a:pt x="2980944" y="162306"/>
                  </a:cubicBezTo>
                  <a:cubicBezTo>
                    <a:pt x="2965450" y="171704"/>
                    <a:pt x="2953766" y="187198"/>
                    <a:pt x="2926461" y="184150"/>
                  </a:cubicBezTo>
                  <a:cubicBezTo>
                    <a:pt x="2922524" y="184150"/>
                    <a:pt x="2914777" y="190373"/>
                    <a:pt x="2907030" y="190373"/>
                  </a:cubicBezTo>
                  <a:cubicBezTo>
                    <a:pt x="2899283" y="193548"/>
                    <a:pt x="2887599" y="193548"/>
                    <a:pt x="2879852" y="196596"/>
                  </a:cubicBezTo>
                  <a:lnTo>
                    <a:pt x="2872105" y="196596"/>
                  </a:lnTo>
                  <a:cubicBezTo>
                    <a:pt x="2848737" y="202819"/>
                    <a:pt x="2829306" y="209042"/>
                    <a:pt x="2806065" y="212217"/>
                  </a:cubicBezTo>
                  <a:lnTo>
                    <a:pt x="2790571" y="212217"/>
                  </a:lnTo>
                  <a:cubicBezTo>
                    <a:pt x="2771140" y="212217"/>
                    <a:pt x="2755646" y="209042"/>
                    <a:pt x="2736088" y="209042"/>
                  </a:cubicBezTo>
                  <a:cubicBezTo>
                    <a:pt x="2716530" y="209042"/>
                    <a:pt x="2697226" y="215265"/>
                    <a:pt x="2677795" y="215265"/>
                  </a:cubicBezTo>
                  <a:cubicBezTo>
                    <a:pt x="2654427" y="215265"/>
                    <a:pt x="2627249" y="215265"/>
                    <a:pt x="2607818" y="202819"/>
                  </a:cubicBezTo>
                  <a:cubicBezTo>
                    <a:pt x="2603881" y="199644"/>
                    <a:pt x="2592324" y="199644"/>
                    <a:pt x="2584450" y="202819"/>
                  </a:cubicBezTo>
                  <a:cubicBezTo>
                    <a:pt x="2557272" y="205994"/>
                    <a:pt x="2529967" y="209042"/>
                    <a:pt x="2506726" y="215265"/>
                  </a:cubicBezTo>
                  <a:cubicBezTo>
                    <a:pt x="2483485" y="221488"/>
                    <a:pt x="2471801" y="215265"/>
                    <a:pt x="2463927" y="199644"/>
                  </a:cubicBezTo>
                  <a:cubicBezTo>
                    <a:pt x="2459990" y="193421"/>
                    <a:pt x="2452243" y="187198"/>
                    <a:pt x="2444496" y="180975"/>
                  </a:cubicBezTo>
                  <a:cubicBezTo>
                    <a:pt x="2432812" y="174752"/>
                    <a:pt x="2421128" y="165354"/>
                    <a:pt x="2409571" y="165354"/>
                  </a:cubicBezTo>
                  <a:cubicBezTo>
                    <a:pt x="2382393" y="165354"/>
                    <a:pt x="2366772" y="152908"/>
                    <a:pt x="2347341" y="143510"/>
                  </a:cubicBezTo>
                  <a:cubicBezTo>
                    <a:pt x="2316226" y="127889"/>
                    <a:pt x="2289048" y="109220"/>
                    <a:pt x="2250186" y="112395"/>
                  </a:cubicBezTo>
                  <a:lnTo>
                    <a:pt x="2250186" y="97282"/>
                  </a:lnTo>
                  <a:cubicBezTo>
                    <a:pt x="2257933" y="97282"/>
                    <a:pt x="2265680" y="97282"/>
                    <a:pt x="2273554" y="94107"/>
                  </a:cubicBezTo>
                  <a:cubicBezTo>
                    <a:pt x="2261870" y="87884"/>
                    <a:pt x="2261870" y="78486"/>
                    <a:pt x="2254123" y="72263"/>
                  </a:cubicBezTo>
                  <a:cubicBezTo>
                    <a:pt x="2238629" y="62865"/>
                    <a:pt x="2223008" y="59817"/>
                    <a:pt x="2207514" y="53594"/>
                  </a:cubicBezTo>
                  <a:cubicBezTo>
                    <a:pt x="2195830" y="50419"/>
                    <a:pt x="2180336" y="50419"/>
                    <a:pt x="2188083" y="66040"/>
                  </a:cubicBezTo>
                  <a:cubicBezTo>
                    <a:pt x="2168652" y="69215"/>
                    <a:pt x="2153158" y="69215"/>
                    <a:pt x="2145284" y="75438"/>
                  </a:cubicBezTo>
                  <a:cubicBezTo>
                    <a:pt x="2129790" y="84836"/>
                    <a:pt x="2114169" y="78613"/>
                    <a:pt x="2102485" y="72263"/>
                  </a:cubicBezTo>
                  <a:cubicBezTo>
                    <a:pt x="2094738" y="69088"/>
                    <a:pt x="2086991" y="66040"/>
                    <a:pt x="2079117" y="69088"/>
                  </a:cubicBezTo>
                  <a:cubicBezTo>
                    <a:pt x="2032508" y="87757"/>
                    <a:pt x="1985772" y="78486"/>
                    <a:pt x="1939163" y="78486"/>
                  </a:cubicBezTo>
                  <a:cubicBezTo>
                    <a:pt x="1931416" y="78486"/>
                    <a:pt x="1923669" y="75311"/>
                    <a:pt x="1911985" y="75311"/>
                  </a:cubicBezTo>
                  <a:cubicBezTo>
                    <a:pt x="1896491" y="72136"/>
                    <a:pt x="1884807" y="65913"/>
                    <a:pt x="1869186" y="62865"/>
                  </a:cubicBezTo>
                  <a:cubicBezTo>
                    <a:pt x="1853565" y="59817"/>
                    <a:pt x="1834261" y="56642"/>
                    <a:pt x="1818640" y="53467"/>
                  </a:cubicBezTo>
                  <a:lnTo>
                    <a:pt x="1806956" y="53467"/>
                  </a:lnTo>
                  <a:cubicBezTo>
                    <a:pt x="1779778" y="53467"/>
                    <a:pt x="1752473" y="56642"/>
                    <a:pt x="1729232" y="56642"/>
                  </a:cubicBezTo>
                  <a:cubicBezTo>
                    <a:pt x="1709801" y="56642"/>
                    <a:pt x="1690370" y="50419"/>
                    <a:pt x="1667002" y="47244"/>
                  </a:cubicBezTo>
                  <a:cubicBezTo>
                    <a:pt x="1663065" y="22352"/>
                    <a:pt x="1632077" y="28575"/>
                    <a:pt x="1612519" y="16129"/>
                  </a:cubicBezTo>
                  <a:cubicBezTo>
                    <a:pt x="1608582" y="12954"/>
                    <a:pt x="1600835" y="16129"/>
                    <a:pt x="1597025" y="16129"/>
                  </a:cubicBezTo>
                  <a:cubicBezTo>
                    <a:pt x="1573657" y="12954"/>
                    <a:pt x="1558163" y="22352"/>
                    <a:pt x="1550416" y="37973"/>
                  </a:cubicBezTo>
                  <a:cubicBezTo>
                    <a:pt x="1538732" y="53594"/>
                    <a:pt x="1507617" y="59817"/>
                    <a:pt x="1519301" y="84709"/>
                  </a:cubicBezTo>
                  <a:cubicBezTo>
                    <a:pt x="1523238" y="87884"/>
                    <a:pt x="1530985" y="90932"/>
                    <a:pt x="1534795" y="97155"/>
                  </a:cubicBezTo>
                  <a:cubicBezTo>
                    <a:pt x="1534795" y="106553"/>
                    <a:pt x="1530858" y="112776"/>
                    <a:pt x="1519301" y="109601"/>
                  </a:cubicBezTo>
                  <a:cubicBezTo>
                    <a:pt x="1515364" y="109601"/>
                    <a:pt x="1511554" y="115824"/>
                    <a:pt x="1507617" y="118999"/>
                  </a:cubicBezTo>
                  <a:cubicBezTo>
                    <a:pt x="1503680" y="122174"/>
                    <a:pt x="1503680" y="128397"/>
                    <a:pt x="1499870" y="128397"/>
                  </a:cubicBezTo>
                  <a:cubicBezTo>
                    <a:pt x="1476502" y="134620"/>
                    <a:pt x="1461008" y="150241"/>
                    <a:pt x="1433830" y="147066"/>
                  </a:cubicBezTo>
                  <a:lnTo>
                    <a:pt x="1426083" y="147066"/>
                  </a:lnTo>
                  <a:cubicBezTo>
                    <a:pt x="1402715" y="162687"/>
                    <a:pt x="1379474" y="159512"/>
                    <a:pt x="1352169" y="156464"/>
                  </a:cubicBezTo>
                  <a:cubicBezTo>
                    <a:pt x="1340485" y="153289"/>
                    <a:pt x="1324991" y="156464"/>
                    <a:pt x="1309370" y="156464"/>
                  </a:cubicBezTo>
                  <a:cubicBezTo>
                    <a:pt x="1297686" y="156464"/>
                    <a:pt x="1286002" y="156464"/>
                    <a:pt x="1274445" y="150241"/>
                  </a:cubicBezTo>
                  <a:cubicBezTo>
                    <a:pt x="1258951" y="144018"/>
                    <a:pt x="1243330" y="134620"/>
                    <a:pt x="1227836" y="128397"/>
                  </a:cubicBezTo>
                  <a:cubicBezTo>
                    <a:pt x="1212342" y="122174"/>
                    <a:pt x="1192911" y="122174"/>
                    <a:pt x="1192911" y="100330"/>
                  </a:cubicBezTo>
                  <a:cubicBezTo>
                    <a:pt x="1192911" y="97155"/>
                    <a:pt x="1185164" y="94107"/>
                    <a:pt x="1185164" y="90932"/>
                  </a:cubicBezTo>
                  <a:cubicBezTo>
                    <a:pt x="1157986" y="109601"/>
                    <a:pt x="1134618" y="125222"/>
                    <a:pt x="1111250" y="140843"/>
                  </a:cubicBezTo>
                  <a:cubicBezTo>
                    <a:pt x="1099566" y="150241"/>
                    <a:pt x="1084072" y="162687"/>
                    <a:pt x="1091819" y="178181"/>
                  </a:cubicBezTo>
                  <a:cubicBezTo>
                    <a:pt x="1091819" y="181356"/>
                    <a:pt x="1087882" y="184404"/>
                    <a:pt x="1087882" y="187579"/>
                  </a:cubicBezTo>
                  <a:cubicBezTo>
                    <a:pt x="1083945" y="193802"/>
                    <a:pt x="1080135" y="200025"/>
                    <a:pt x="1072388" y="203200"/>
                  </a:cubicBezTo>
                  <a:cubicBezTo>
                    <a:pt x="1064641" y="212598"/>
                    <a:pt x="1056894" y="221869"/>
                    <a:pt x="1049020" y="234315"/>
                  </a:cubicBezTo>
                  <a:lnTo>
                    <a:pt x="1025652" y="252984"/>
                  </a:lnTo>
                  <a:cubicBezTo>
                    <a:pt x="1017905" y="262382"/>
                    <a:pt x="1010158" y="271653"/>
                    <a:pt x="998474" y="277876"/>
                  </a:cubicBezTo>
                  <a:cubicBezTo>
                    <a:pt x="971296" y="296545"/>
                    <a:pt x="943991" y="315214"/>
                    <a:pt x="913003" y="334010"/>
                  </a:cubicBezTo>
                  <a:cubicBezTo>
                    <a:pt x="897509" y="346456"/>
                    <a:pt x="878078" y="355854"/>
                    <a:pt x="862457" y="368300"/>
                  </a:cubicBezTo>
                  <a:cubicBezTo>
                    <a:pt x="835279" y="386969"/>
                    <a:pt x="804164" y="402590"/>
                    <a:pt x="788543" y="430657"/>
                  </a:cubicBezTo>
                  <a:cubicBezTo>
                    <a:pt x="788543" y="433832"/>
                    <a:pt x="780796" y="436880"/>
                    <a:pt x="776859" y="440055"/>
                  </a:cubicBezTo>
                  <a:cubicBezTo>
                    <a:pt x="757428" y="452501"/>
                    <a:pt x="726313" y="452501"/>
                    <a:pt x="726313" y="477393"/>
                  </a:cubicBezTo>
                  <a:cubicBezTo>
                    <a:pt x="695198" y="477393"/>
                    <a:pt x="679704" y="496062"/>
                    <a:pt x="664083" y="511683"/>
                  </a:cubicBezTo>
                  <a:cubicBezTo>
                    <a:pt x="652399" y="524129"/>
                    <a:pt x="640715" y="539750"/>
                    <a:pt x="625221" y="549021"/>
                  </a:cubicBezTo>
                  <a:cubicBezTo>
                    <a:pt x="609727" y="555244"/>
                    <a:pt x="590296" y="552196"/>
                    <a:pt x="570738" y="552196"/>
                  </a:cubicBezTo>
                  <a:cubicBezTo>
                    <a:pt x="562991" y="552196"/>
                    <a:pt x="555244" y="552196"/>
                    <a:pt x="555244" y="555371"/>
                  </a:cubicBezTo>
                  <a:cubicBezTo>
                    <a:pt x="539750" y="567817"/>
                    <a:pt x="520319" y="577215"/>
                    <a:pt x="508635" y="592709"/>
                  </a:cubicBezTo>
                  <a:cubicBezTo>
                    <a:pt x="496951" y="608203"/>
                    <a:pt x="485267" y="617601"/>
                    <a:pt x="465836" y="620776"/>
                  </a:cubicBezTo>
                  <a:cubicBezTo>
                    <a:pt x="446405" y="623951"/>
                    <a:pt x="426974" y="639445"/>
                    <a:pt x="399796" y="630174"/>
                  </a:cubicBezTo>
                  <a:cubicBezTo>
                    <a:pt x="376428" y="623951"/>
                    <a:pt x="349250" y="630174"/>
                    <a:pt x="333756" y="617728"/>
                  </a:cubicBezTo>
                  <a:cubicBezTo>
                    <a:pt x="302641" y="620903"/>
                    <a:pt x="279273" y="627126"/>
                    <a:pt x="252095" y="630174"/>
                  </a:cubicBezTo>
                  <a:cubicBezTo>
                    <a:pt x="220980" y="636397"/>
                    <a:pt x="186055" y="633349"/>
                    <a:pt x="158750" y="652018"/>
                  </a:cubicBezTo>
                  <a:cubicBezTo>
                    <a:pt x="135382" y="667639"/>
                    <a:pt x="115951" y="683133"/>
                    <a:pt x="81026" y="680085"/>
                  </a:cubicBezTo>
                  <a:cubicBezTo>
                    <a:pt x="84963" y="698754"/>
                    <a:pt x="88773" y="714375"/>
                    <a:pt x="92710" y="733044"/>
                  </a:cubicBezTo>
                  <a:cubicBezTo>
                    <a:pt x="100457" y="782955"/>
                    <a:pt x="108204" y="832739"/>
                    <a:pt x="112141" y="882650"/>
                  </a:cubicBezTo>
                  <a:cubicBezTo>
                    <a:pt x="123825" y="945007"/>
                    <a:pt x="127635" y="1004189"/>
                    <a:pt x="119888" y="1063371"/>
                  </a:cubicBezTo>
                  <a:cubicBezTo>
                    <a:pt x="112141" y="1147445"/>
                    <a:pt x="77089" y="4026789"/>
                    <a:pt x="42164" y="4104767"/>
                  </a:cubicBezTo>
                  <a:lnTo>
                    <a:pt x="6604" y="4170045"/>
                  </a:lnTo>
                  <a:cubicBezTo>
                    <a:pt x="0" y="4185666"/>
                    <a:pt x="10541" y="4194937"/>
                    <a:pt x="29972" y="4198112"/>
                  </a:cubicBezTo>
                  <a:cubicBezTo>
                    <a:pt x="53340" y="4201287"/>
                    <a:pt x="61087" y="4213733"/>
                    <a:pt x="68834" y="4229227"/>
                  </a:cubicBezTo>
                  <a:cubicBezTo>
                    <a:pt x="76581" y="4254119"/>
                    <a:pt x="64897" y="4279138"/>
                    <a:pt x="80518" y="4304030"/>
                  </a:cubicBezTo>
                  <a:cubicBezTo>
                    <a:pt x="88265" y="4316476"/>
                    <a:pt x="80518" y="4338320"/>
                    <a:pt x="76581" y="4356989"/>
                  </a:cubicBezTo>
                  <a:cubicBezTo>
                    <a:pt x="72644" y="4381881"/>
                    <a:pt x="80518" y="4406900"/>
                    <a:pt x="92075" y="4428617"/>
                  </a:cubicBezTo>
                  <a:cubicBezTo>
                    <a:pt x="119253" y="4465955"/>
                    <a:pt x="123190" y="4509643"/>
                    <a:pt x="123190" y="4550156"/>
                  </a:cubicBezTo>
                  <a:cubicBezTo>
                    <a:pt x="123190" y="4559554"/>
                    <a:pt x="127127" y="4568825"/>
                    <a:pt x="130937" y="4575048"/>
                  </a:cubicBezTo>
                  <a:cubicBezTo>
                    <a:pt x="138684" y="4581271"/>
                    <a:pt x="154305" y="4587494"/>
                    <a:pt x="169799" y="4590669"/>
                  </a:cubicBezTo>
                  <a:lnTo>
                    <a:pt x="263144" y="4628007"/>
                  </a:lnTo>
                  <a:cubicBezTo>
                    <a:pt x="305943" y="4646676"/>
                    <a:pt x="340868" y="4643628"/>
                    <a:pt x="379730" y="4621784"/>
                  </a:cubicBezTo>
                  <a:cubicBezTo>
                    <a:pt x="383667" y="4618609"/>
                    <a:pt x="395224" y="4615561"/>
                    <a:pt x="399161" y="4615561"/>
                  </a:cubicBezTo>
                  <a:cubicBezTo>
                    <a:pt x="426339" y="4618736"/>
                    <a:pt x="453644" y="4618736"/>
                    <a:pt x="476885" y="4637405"/>
                  </a:cubicBezTo>
                  <a:cubicBezTo>
                    <a:pt x="504063" y="4656074"/>
                    <a:pt x="542925" y="4668520"/>
                    <a:pt x="574040" y="4684141"/>
                  </a:cubicBezTo>
                  <a:cubicBezTo>
                    <a:pt x="593471" y="4693539"/>
                    <a:pt x="616839" y="4705985"/>
                    <a:pt x="628523" y="4718431"/>
                  </a:cubicBezTo>
                  <a:cubicBezTo>
                    <a:pt x="636270" y="4724654"/>
                    <a:pt x="644017" y="4730877"/>
                    <a:pt x="651891" y="4734052"/>
                  </a:cubicBezTo>
                  <a:cubicBezTo>
                    <a:pt x="694690" y="4746498"/>
                    <a:pt x="717931" y="4777740"/>
                    <a:pt x="745236" y="4802632"/>
                  </a:cubicBezTo>
                  <a:cubicBezTo>
                    <a:pt x="768604" y="4824476"/>
                    <a:pt x="799719" y="4836922"/>
                    <a:pt x="834644" y="4839970"/>
                  </a:cubicBezTo>
                  <a:cubicBezTo>
                    <a:pt x="873506" y="4846193"/>
                    <a:pt x="912368" y="4849368"/>
                    <a:pt x="951230" y="4855591"/>
                  </a:cubicBezTo>
                  <a:cubicBezTo>
                    <a:pt x="966724" y="4858766"/>
                    <a:pt x="986155" y="4861814"/>
                    <a:pt x="1001776" y="4868037"/>
                  </a:cubicBezTo>
                  <a:cubicBezTo>
                    <a:pt x="1021207" y="4874260"/>
                    <a:pt x="1040638" y="4874260"/>
                    <a:pt x="1056259" y="4883658"/>
                  </a:cubicBezTo>
                  <a:cubicBezTo>
                    <a:pt x="1079627" y="4899279"/>
                    <a:pt x="1102868" y="4908550"/>
                    <a:pt x="1133983" y="4902327"/>
                  </a:cubicBezTo>
                  <a:cubicBezTo>
                    <a:pt x="1145667" y="4899152"/>
                    <a:pt x="1161161" y="4905502"/>
                    <a:pt x="1172845" y="4908550"/>
                  </a:cubicBezTo>
                  <a:cubicBezTo>
                    <a:pt x="1176782" y="4908550"/>
                    <a:pt x="1180592" y="4911725"/>
                    <a:pt x="1184529" y="4911725"/>
                  </a:cubicBezTo>
                  <a:cubicBezTo>
                    <a:pt x="1227328" y="4914900"/>
                    <a:pt x="1266190" y="4908550"/>
                    <a:pt x="1305052" y="4902327"/>
                  </a:cubicBezTo>
                  <a:cubicBezTo>
                    <a:pt x="1320546" y="4899152"/>
                    <a:pt x="1336167" y="4896104"/>
                    <a:pt x="1351661" y="4889881"/>
                  </a:cubicBezTo>
                  <a:cubicBezTo>
                    <a:pt x="1394460" y="4874260"/>
                    <a:pt x="1437132" y="4858766"/>
                    <a:pt x="1475994" y="4839970"/>
                  </a:cubicBezTo>
                  <a:cubicBezTo>
                    <a:pt x="1503172" y="4827524"/>
                    <a:pt x="1530477" y="4815078"/>
                    <a:pt x="1561465" y="4827524"/>
                  </a:cubicBezTo>
                  <a:lnTo>
                    <a:pt x="1576959" y="4827524"/>
                  </a:lnTo>
                  <a:cubicBezTo>
                    <a:pt x="1604137" y="4827524"/>
                    <a:pt x="1631442" y="4824349"/>
                    <a:pt x="1654683" y="4821301"/>
                  </a:cubicBezTo>
                  <a:cubicBezTo>
                    <a:pt x="1658620" y="4821301"/>
                    <a:pt x="1666367" y="4821301"/>
                    <a:pt x="1666367" y="4818126"/>
                  </a:cubicBezTo>
                  <a:cubicBezTo>
                    <a:pt x="1678051" y="4805680"/>
                    <a:pt x="1697482" y="4805680"/>
                    <a:pt x="1716913" y="4802505"/>
                  </a:cubicBezTo>
                  <a:cubicBezTo>
                    <a:pt x="1748028" y="4799330"/>
                    <a:pt x="1779143" y="4799330"/>
                    <a:pt x="1802384" y="4783836"/>
                  </a:cubicBezTo>
                  <a:cubicBezTo>
                    <a:pt x="1825752" y="4771390"/>
                    <a:pt x="1848993" y="4768215"/>
                    <a:pt x="1876298" y="4765167"/>
                  </a:cubicBezTo>
                  <a:cubicBezTo>
                    <a:pt x="1880235" y="4765167"/>
                    <a:pt x="1887982" y="4761992"/>
                    <a:pt x="1891792" y="4761992"/>
                  </a:cubicBezTo>
                  <a:cubicBezTo>
                    <a:pt x="1911223" y="4758817"/>
                    <a:pt x="1930654" y="4749546"/>
                    <a:pt x="1946275" y="4752594"/>
                  </a:cubicBezTo>
                  <a:cubicBezTo>
                    <a:pt x="1981200" y="4758817"/>
                    <a:pt x="1996821" y="4749419"/>
                    <a:pt x="2020189" y="4724527"/>
                  </a:cubicBezTo>
                  <a:cubicBezTo>
                    <a:pt x="2024126" y="4718304"/>
                    <a:pt x="2035683" y="4715129"/>
                    <a:pt x="2043557" y="4712081"/>
                  </a:cubicBezTo>
                  <a:cubicBezTo>
                    <a:pt x="2062988" y="4708906"/>
                    <a:pt x="2082419" y="4712081"/>
                    <a:pt x="2101850" y="4708906"/>
                  </a:cubicBezTo>
                  <a:cubicBezTo>
                    <a:pt x="2113534" y="4708906"/>
                    <a:pt x="2125218" y="4699508"/>
                    <a:pt x="2132965" y="4699508"/>
                  </a:cubicBezTo>
                  <a:cubicBezTo>
                    <a:pt x="2164080" y="4702683"/>
                    <a:pt x="2199005" y="4693285"/>
                    <a:pt x="2226310" y="4708906"/>
                  </a:cubicBezTo>
                  <a:cubicBezTo>
                    <a:pt x="2230247" y="4712081"/>
                    <a:pt x="2237994" y="4712081"/>
                    <a:pt x="2245741" y="4712081"/>
                  </a:cubicBezTo>
                  <a:cubicBezTo>
                    <a:pt x="2296287" y="4715256"/>
                    <a:pt x="2339086" y="4727702"/>
                    <a:pt x="2374011" y="4752594"/>
                  </a:cubicBezTo>
                  <a:cubicBezTo>
                    <a:pt x="2385695" y="4761992"/>
                    <a:pt x="2401189" y="4768215"/>
                    <a:pt x="2412873" y="4774438"/>
                  </a:cubicBezTo>
                  <a:cubicBezTo>
                    <a:pt x="2424557" y="4780661"/>
                    <a:pt x="2440051" y="4780661"/>
                    <a:pt x="2451735" y="4783836"/>
                  </a:cubicBezTo>
                  <a:cubicBezTo>
                    <a:pt x="2463419" y="4787011"/>
                    <a:pt x="2471166" y="4790059"/>
                    <a:pt x="2482850" y="4790059"/>
                  </a:cubicBezTo>
                  <a:cubicBezTo>
                    <a:pt x="2502281" y="4790059"/>
                    <a:pt x="2517775" y="4796282"/>
                    <a:pt x="2529459" y="4808728"/>
                  </a:cubicBezTo>
                  <a:cubicBezTo>
                    <a:pt x="2533396" y="4811903"/>
                    <a:pt x="2537206" y="4814951"/>
                    <a:pt x="2541143" y="4821174"/>
                  </a:cubicBezTo>
                  <a:cubicBezTo>
                    <a:pt x="2537206" y="4830572"/>
                    <a:pt x="2560574" y="4855464"/>
                    <a:pt x="2576068" y="4855464"/>
                  </a:cubicBezTo>
                  <a:cubicBezTo>
                    <a:pt x="2603246" y="4855464"/>
                    <a:pt x="2630551" y="4861687"/>
                    <a:pt x="2653792" y="4877308"/>
                  </a:cubicBezTo>
                  <a:cubicBezTo>
                    <a:pt x="2657729" y="4880483"/>
                    <a:pt x="2665476" y="4880483"/>
                    <a:pt x="2673223" y="4877308"/>
                  </a:cubicBezTo>
                  <a:cubicBezTo>
                    <a:pt x="2684907" y="4874133"/>
                    <a:pt x="2692654" y="4874133"/>
                    <a:pt x="2700401" y="4883531"/>
                  </a:cubicBezTo>
                  <a:cubicBezTo>
                    <a:pt x="2704338" y="4886706"/>
                    <a:pt x="2719832" y="4886706"/>
                    <a:pt x="2727579" y="4886706"/>
                  </a:cubicBezTo>
                  <a:cubicBezTo>
                    <a:pt x="2747010" y="4886706"/>
                    <a:pt x="2770378" y="4883531"/>
                    <a:pt x="2789809" y="4886706"/>
                  </a:cubicBezTo>
                  <a:cubicBezTo>
                    <a:pt x="2824734" y="4889881"/>
                    <a:pt x="2855849" y="4892929"/>
                    <a:pt x="2890901" y="4899152"/>
                  </a:cubicBezTo>
                  <a:cubicBezTo>
                    <a:pt x="2898648" y="4899152"/>
                    <a:pt x="2906395" y="4902327"/>
                    <a:pt x="2910332" y="4905375"/>
                  </a:cubicBezTo>
                  <a:cubicBezTo>
                    <a:pt x="2918079" y="4920996"/>
                    <a:pt x="2937510" y="4920996"/>
                    <a:pt x="2949194" y="4924044"/>
                  </a:cubicBezTo>
                  <a:cubicBezTo>
                    <a:pt x="2960878" y="4927092"/>
                    <a:pt x="2976372" y="4930267"/>
                    <a:pt x="2984119" y="4930267"/>
                  </a:cubicBezTo>
                  <a:cubicBezTo>
                    <a:pt x="2988056" y="4927092"/>
                    <a:pt x="2995803" y="4924044"/>
                    <a:pt x="3003550" y="4917821"/>
                  </a:cubicBezTo>
                  <a:cubicBezTo>
                    <a:pt x="2988056" y="4917821"/>
                    <a:pt x="2980182" y="4920996"/>
                    <a:pt x="2972435" y="4920996"/>
                  </a:cubicBezTo>
                  <a:cubicBezTo>
                    <a:pt x="2987929" y="4905375"/>
                    <a:pt x="3003550" y="4902327"/>
                    <a:pt x="3022981" y="4911598"/>
                  </a:cubicBezTo>
                  <a:cubicBezTo>
                    <a:pt x="3046349" y="4927219"/>
                    <a:pt x="3065780" y="4927219"/>
                    <a:pt x="3092958" y="4911598"/>
                  </a:cubicBezTo>
                  <a:lnTo>
                    <a:pt x="3116326" y="4902200"/>
                  </a:lnTo>
                  <a:lnTo>
                    <a:pt x="3116326" y="4886579"/>
                  </a:lnTo>
                  <a:cubicBezTo>
                    <a:pt x="3128010" y="4889754"/>
                    <a:pt x="3139694" y="4895977"/>
                    <a:pt x="3147441" y="4895977"/>
                  </a:cubicBezTo>
                  <a:cubicBezTo>
                    <a:pt x="3170809" y="4886579"/>
                    <a:pt x="3194050" y="4877308"/>
                    <a:pt x="3213481" y="4864862"/>
                  </a:cubicBezTo>
                  <a:cubicBezTo>
                    <a:pt x="3236849" y="4852416"/>
                    <a:pt x="3256280" y="4836795"/>
                    <a:pt x="3275711" y="4824349"/>
                  </a:cubicBezTo>
                  <a:cubicBezTo>
                    <a:pt x="3279648" y="4824349"/>
                    <a:pt x="3279648" y="4821174"/>
                    <a:pt x="3283458" y="4821174"/>
                  </a:cubicBezTo>
                  <a:cubicBezTo>
                    <a:pt x="3310636" y="4814951"/>
                    <a:pt x="3334004" y="4811776"/>
                    <a:pt x="3361182" y="4805553"/>
                  </a:cubicBezTo>
                  <a:cubicBezTo>
                    <a:pt x="3376676" y="4802378"/>
                    <a:pt x="3388360" y="4796155"/>
                    <a:pt x="3403981" y="4793107"/>
                  </a:cubicBezTo>
                  <a:cubicBezTo>
                    <a:pt x="3415665" y="4789932"/>
                    <a:pt x="3423412" y="4789932"/>
                    <a:pt x="3435096" y="4786884"/>
                  </a:cubicBezTo>
                  <a:lnTo>
                    <a:pt x="3473958" y="4786884"/>
                  </a:lnTo>
                  <a:cubicBezTo>
                    <a:pt x="3481705" y="4786884"/>
                    <a:pt x="3493389" y="4786884"/>
                    <a:pt x="3501136" y="4783709"/>
                  </a:cubicBezTo>
                  <a:cubicBezTo>
                    <a:pt x="3505073" y="4777486"/>
                    <a:pt x="3512820" y="4768088"/>
                    <a:pt x="3516630" y="4768088"/>
                  </a:cubicBezTo>
                  <a:cubicBezTo>
                    <a:pt x="3528314" y="4768088"/>
                    <a:pt x="3536061" y="4774311"/>
                    <a:pt x="3547745" y="4777486"/>
                  </a:cubicBezTo>
                  <a:cubicBezTo>
                    <a:pt x="3551682" y="4777486"/>
                    <a:pt x="3551682" y="4780661"/>
                    <a:pt x="3551682" y="4783709"/>
                  </a:cubicBezTo>
                  <a:cubicBezTo>
                    <a:pt x="3567176" y="4796155"/>
                    <a:pt x="3578860" y="4811776"/>
                    <a:pt x="3594481" y="4824222"/>
                  </a:cubicBezTo>
                  <a:cubicBezTo>
                    <a:pt x="3613912" y="4839843"/>
                    <a:pt x="3633343" y="4839843"/>
                    <a:pt x="3645027" y="4830445"/>
                  </a:cubicBezTo>
                  <a:cubicBezTo>
                    <a:pt x="3664458" y="4817999"/>
                    <a:pt x="3679952" y="4808601"/>
                    <a:pt x="3707257" y="4814824"/>
                  </a:cubicBezTo>
                  <a:cubicBezTo>
                    <a:pt x="3711194" y="4814824"/>
                    <a:pt x="3718941" y="4817999"/>
                    <a:pt x="3722751" y="4814824"/>
                  </a:cubicBezTo>
                  <a:cubicBezTo>
                    <a:pt x="3742182" y="4808601"/>
                    <a:pt x="3765550" y="4802378"/>
                    <a:pt x="3784981" y="4792980"/>
                  </a:cubicBezTo>
                  <a:cubicBezTo>
                    <a:pt x="3796665" y="4789805"/>
                    <a:pt x="3812159" y="4789805"/>
                    <a:pt x="3816096" y="4783582"/>
                  </a:cubicBezTo>
                  <a:cubicBezTo>
                    <a:pt x="3827780" y="4764913"/>
                    <a:pt x="3847211" y="4755515"/>
                    <a:pt x="3866642" y="4743069"/>
                  </a:cubicBezTo>
                  <a:cubicBezTo>
                    <a:pt x="3878326" y="4733671"/>
                    <a:pt x="3890010" y="4721225"/>
                    <a:pt x="3901567" y="4718177"/>
                  </a:cubicBezTo>
                  <a:cubicBezTo>
                    <a:pt x="3928745" y="4711954"/>
                    <a:pt x="3948176" y="4693285"/>
                    <a:pt x="3971544" y="4680839"/>
                  </a:cubicBezTo>
                  <a:cubicBezTo>
                    <a:pt x="3990975" y="4671441"/>
                    <a:pt x="4002659" y="4652772"/>
                    <a:pt x="4022090" y="4649724"/>
                  </a:cubicBezTo>
                  <a:cubicBezTo>
                    <a:pt x="4053205" y="4643501"/>
                    <a:pt x="4076573" y="4627880"/>
                    <a:pt x="4103751" y="4612386"/>
                  </a:cubicBezTo>
                  <a:cubicBezTo>
                    <a:pt x="4119245" y="4602988"/>
                    <a:pt x="4138676" y="4596765"/>
                    <a:pt x="4158234" y="4599940"/>
                  </a:cubicBezTo>
                  <a:cubicBezTo>
                    <a:pt x="4169918" y="4603115"/>
                    <a:pt x="4185412" y="4599940"/>
                    <a:pt x="4193159" y="4596765"/>
                  </a:cubicBezTo>
                  <a:cubicBezTo>
                    <a:pt x="4208653" y="4590542"/>
                    <a:pt x="4224274" y="4581144"/>
                    <a:pt x="4239768" y="4574921"/>
                  </a:cubicBezTo>
                  <a:cubicBezTo>
                    <a:pt x="4251452" y="4568698"/>
                    <a:pt x="4263136" y="4562475"/>
                    <a:pt x="4274693" y="4562475"/>
                  </a:cubicBezTo>
                  <a:cubicBezTo>
                    <a:pt x="4313555" y="4559300"/>
                    <a:pt x="4344670" y="4553077"/>
                    <a:pt x="4364101" y="4521962"/>
                  </a:cubicBezTo>
                  <a:cubicBezTo>
                    <a:pt x="4371848" y="4509516"/>
                    <a:pt x="4410710" y="4493895"/>
                    <a:pt x="4426331" y="4500118"/>
                  </a:cubicBezTo>
                  <a:cubicBezTo>
                    <a:pt x="4453509" y="4509516"/>
                    <a:pt x="4472940" y="4503293"/>
                    <a:pt x="4488561" y="4484497"/>
                  </a:cubicBezTo>
                  <a:cubicBezTo>
                    <a:pt x="4500245" y="4475099"/>
                    <a:pt x="4515739" y="4478274"/>
                    <a:pt x="4527423" y="4484497"/>
                  </a:cubicBezTo>
                  <a:cubicBezTo>
                    <a:pt x="4535170" y="4490720"/>
                    <a:pt x="4542917" y="4493895"/>
                    <a:pt x="4550791" y="4493895"/>
                  </a:cubicBezTo>
                  <a:cubicBezTo>
                    <a:pt x="4577969" y="4497070"/>
                    <a:pt x="4609084" y="4493895"/>
                    <a:pt x="4636262" y="4497070"/>
                  </a:cubicBezTo>
                  <a:cubicBezTo>
                    <a:pt x="4659630" y="4500245"/>
                    <a:pt x="4682871" y="4493895"/>
                    <a:pt x="4698492" y="4481449"/>
                  </a:cubicBezTo>
                  <a:cubicBezTo>
                    <a:pt x="4714113" y="4469003"/>
                    <a:pt x="4725670" y="4469003"/>
                    <a:pt x="4749038" y="4475226"/>
                  </a:cubicBezTo>
                  <a:cubicBezTo>
                    <a:pt x="4768469" y="4481449"/>
                    <a:pt x="4783963" y="4497070"/>
                    <a:pt x="4811268" y="4493895"/>
                  </a:cubicBezTo>
                  <a:cubicBezTo>
                    <a:pt x="4834636" y="4490720"/>
                    <a:pt x="4861814" y="4500118"/>
                    <a:pt x="4888992" y="4490720"/>
                  </a:cubicBezTo>
                  <a:lnTo>
                    <a:pt x="4904486" y="4490720"/>
                  </a:lnTo>
                  <a:cubicBezTo>
                    <a:pt x="4927854" y="4496943"/>
                    <a:pt x="4951095" y="4500118"/>
                    <a:pt x="4970526" y="4515612"/>
                  </a:cubicBezTo>
                  <a:cubicBezTo>
                    <a:pt x="4993894" y="4531233"/>
                    <a:pt x="4997704" y="4415917"/>
                    <a:pt x="5021072" y="4428363"/>
                  </a:cubicBezTo>
                  <a:cubicBezTo>
                    <a:pt x="5055997" y="4447032"/>
                    <a:pt x="5048250" y="4428363"/>
                    <a:pt x="5083302" y="4443984"/>
                  </a:cubicBezTo>
                  <a:cubicBezTo>
                    <a:pt x="5110480" y="4453382"/>
                    <a:pt x="5098796" y="4419092"/>
                    <a:pt x="5129911" y="4425315"/>
                  </a:cubicBezTo>
                  <a:cubicBezTo>
                    <a:pt x="5133848" y="4425315"/>
                    <a:pt x="5180457" y="4450207"/>
                    <a:pt x="5180457" y="4447159"/>
                  </a:cubicBezTo>
                  <a:cubicBezTo>
                    <a:pt x="5199888" y="4437761"/>
                    <a:pt x="5219319" y="4344289"/>
                    <a:pt x="5238750" y="4347464"/>
                  </a:cubicBezTo>
                  <a:cubicBezTo>
                    <a:pt x="5277612" y="4356862"/>
                    <a:pt x="5312664" y="4350639"/>
                    <a:pt x="5347589" y="4338066"/>
                  </a:cubicBezTo>
                  <a:cubicBezTo>
                    <a:pt x="5367020" y="4331843"/>
                    <a:pt x="5398135" y="4309999"/>
                    <a:pt x="5413629" y="4319397"/>
                  </a:cubicBezTo>
                  <a:cubicBezTo>
                    <a:pt x="5440807" y="4335018"/>
                    <a:pt x="5468112" y="4341241"/>
                    <a:pt x="5499100" y="4344289"/>
                  </a:cubicBezTo>
                  <a:cubicBezTo>
                    <a:pt x="5503037" y="4344289"/>
                    <a:pt x="5506847" y="4347464"/>
                    <a:pt x="5510784" y="4350512"/>
                  </a:cubicBezTo>
                  <a:cubicBezTo>
                    <a:pt x="5522468" y="4362958"/>
                    <a:pt x="5576824" y="4328668"/>
                    <a:pt x="5588508" y="4341114"/>
                  </a:cubicBezTo>
                  <a:cubicBezTo>
                    <a:pt x="5604002" y="4359783"/>
                    <a:pt x="5619623" y="4378452"/>
                    <a:pt x="5635117" y="4394073"/>
                  </a:cubicBezTo>
                  <a:cubicBezTo>
                    <a:pt x="5642864" y="4400296"/>
                    <a:pt x="5654548" y="4403471"/>
                    <a:pt x="5658485" y="4409694"/>
                  </a:cubicBezTo>
                  <a:cubicBezTo>
                    <a:pt x="5662422" y="4425315"/>
                    <a:pt x="5670169" y="4431538"/>
                    <a:pt x="5689600" y="4431538"/>
                  </a:cubicBezTo>
                  <a:cubicBezTo>
                    <a:pt x="5701284" y="4431538"/>
                    <a:pt x="5712968" y="4434713"/>
                    <a:pt x="5720715" y="4440936"/>
                  </a:cubicBezTo>
                  <a:cubicBezTo>
                    <a:pt x="5740146" y="4450334"/>
                    <a:pt x="5755640" y="4459605"/>
                    <a:pt x="5771261" y="4469003"/>
                  </a:cubicBezTo>
                  <a:cubicBezTo>
                    <a:pt x="5790692" y="4478401"/>
                    <a:pt x="5810123" y="4487672"/>
                    <a:pt x="5817870" y="4503293"/>
                  </a:cubicBezTo>
                  <a:cubicBezTo>
                    <a:pt x="5821807" y="4509516"/>
                    <a:pt x="5825617" y="4512691"/>
                    <a:pt x="5829554" y="4515739"/>
                  </a:cubicBezTo>
                  <a:cubicBezTo>
                    <a:pt x="5845048" y="4528185"/>
                    <a:pt x="5860669" y="4537583"/>
                    <a:pt x="5876163" y="4550029"/>
                  </a:cubicBezTo>
                  <a:cubicBezTo>
                    <a:pt x="5899531" y="4565650"/>
                    <a:pt x="5918962" y="4584319"/>
                    <a:pt x="5942203" y="4599940"/>
                  </a:cubicBezTo>
                  <a:cubicBezTo>
                    <a:pt x="5949950" y="4603115"/>
                    <a:pt x="5957697" y="4609338"/>
                    <a:pt x="5965571" y="4612386"/>
                  </a:cubicBezTo>
                  <a:cubicBezTo>
                    <a:pt x="5981065" y="4618609"/>
                    <a:pt x="5996686" y="4624832"/>
                    <a:pt x="6008370" y="4634230"/>
                  </a:cubicBezTo>
                  <a:cubicBezTo>
                    <a:pt x="6020054" y="4643628"/>
                    <a:pt x="6074410" y="4587494"/>
                    <a:pt x="6082284" y="4599940"/>
                  </a:cubicBezTo>
                  <a:cubicBezTo>
                    <a:pt x="6082284" y="4603115"/>
                    <a:pt x="6086221" y="4603115"/>
                    <a:pt x="6090031" y="4603115"/>
                  </a:cubicBezTo>
                  <a:cubicBezTo>
                    <a:pt x="6113399" y="4618736"/>
                    <a:pt x="6136640" y="4612513"/>
                    <a:pt x="6160008" y="4606290"/>
                  </a:cubicBezTo>
                  <a:cubicBezTo>
                    <a:pt x="6167755" y="4603115"/>
                    <a:pt x="6175502" y="4600067"/>
                    <a:pt x="6179439" y="4603115"/>
                  </a:cubicBezTo>
                  <a:cubicBezTo>
                    <a:pt x="6206617" y="4612513"/>
                    <a:pt x="6226048" y="4634230"/>
                    <a:pt x="6261100" y="4637405"/>
                  </a:cubicBezTo>
                  <a:cubicBezTo>
                    <a:pt x="6261100" y="4637405"/>
                    <a:pt x="6265037" y="4637405"/>
                    <a:pt x="6265037" y="4640580"/>
                  </a:cubicBezTo>
                  <a:cubicBezTo>
                    <a:pt x="6272784" y="4659249"/>
                    <a:pt x="6296152" y="4659249"/>
                    <a:pt x="6315583" y="4662424"/>
                  </a:cubicBezTo>
                  <a:cubicBezTo>
                    <a:pt x="6327267" y="4662424"/>
                    <a:pt x="6338951" y="4665599"/>
                    <a:pt x="6346698" y="4668647"/>
                  </a:cubicBezTo>
                  <a:cubicBezTo>
                    <a:pt x="6370066" y="4678045"/>
                    <a:pt x="6393307" y="4690491"/>
                    <a:pt x="6420612" y="4696714"/>
                  </a:cubicBezTo>
                  <a:cubicBezTo>
                    <a:pt x="6455537" y="4706112"/>
                    <a:pt x="6490589" y="4712335"/>
                    <a:pt x="6517767" y="4727829"/>
                  </a:cubicBezTo>
                  <a:cubicBezTo>
                    <a:pt x="6521704" y="4727829"/>
                    <a:pt x="6525514" y="4727829"/>
                    <a:pt x="6525514" y="4731004"/>
                  </a:cubicBezTo>
                  <a:cubicBezTo>
                    <a:pt x="6537198" y="4737227"/>
                    <a:pt x="6556629" y="4740402"/>
                    <a:pt x="6564376" y="4749673"/>
                  </a:cubicBezTo>
                  <a:cubicBezTo>
                    <a:pt x="6576060" y="4768342"/>
                    <a:pt x="6607175" y="4765294"/>
                    <a:pt x="6622669" y="4780788"/>
                  </a:cubicBezTo>
                  <a:lnTo>
                    <a:pt x="6626606" y="4780788"/>
                  </a:lnTo>
                  <a:cubicBezTo>
                    <a:pt x="6642100" y="4780788"/>
                    <a:pt x="6657721" y="4783963"/>
                    <a:pt x="6677152" y="4783963"/>
                  </a:cubicBezTo>
                  <a:cubicBezTo>
                    <a:pt x="6684899" y="4780788"/>
                    <a:pt x="6696583" y="4774565"/>
                    <a:pt x="6704330" y="4774565"/>
                  </a:cubicBezTo>
                  <a:cubicBezTo>
                    <a:pt x="6739255" y="4783963"/>
                    <a:pt x="6774307" y="4783963"/>
                    <a:pt x="6797675" y="4758944"/>
                  </a:cubicBezTo>
                  <a:cubicBezTo>
                    <a:pt x="6801612" y="4755769"/>
                    <a:pt x="6809359" y="4755769"/>
                    <a:pt x="6817106" y="4755769"/>
                  </a:cubicBezTo>
                  <a:lnTo>
                    <a:pt x="6848221" y="4755769"/>
                  </a:lnTo>
                  <a:cubicBezTo>
                    <a:pt x="6883146" y="4749546"/>
                    <a:pt x="6914261" y="4743323"/>
                    <a:pt x="6949313" y="4740148"/>
                  </a:cubicBezTo>
                  <a:cubicBezTo>
                    <a:pt x="6964807" y="4736973"/>
                    <a:pt x="6984238" y="4743323"/>
                    <a:pt x="6999859" y="4746371"/>
                  </a:cubicBezTo>
                  <a:cubicBezTo>
                    <a:pt x="7015480" y="4749419"/>
                    <a:pt x="7030974" y="4749546"/>
                    <a:pt x="7046468" y="4749546"/>
                  </a:cubicBezTo>
                  <a:cubicBezTo>
                    <a:pt x="7065899" y="4749546"/>
                    <a:pt x="7081393" y="4743323"/>
                    <a:pt x="7100951" y="4743323"/>
                  </a:cubicBezTo>
                  <a:cubicBezTo>
                    <a:pt x="7116445" y="4740148"/>
                    <a:pt x="7135876" y="4740148"/>
                    <a:pt x="7151497" y="4737100"/>
                  </a:cubicBezTo>
                  <a:cubicBezTo>
                    <a:pt x="7186422" y="4730877"/>
                    <a:pt x="7217537" y="4724654"/>
                    <a:pt x="7252589" y="4721479"/>
                  </a:cubicBezTo>
                  <a:cubicBezTo>
                    <a:pt x="7275957" y="4615561"/>
                    <a:pt x="7272020" y="4490847"/>
                    <a:pt x="7272020" y="4363085"/>
                  </a:cubicBezTo>
                  <a:close/>
                </a:path>
              </a:pathLst>
            </a:custGeom>
            <a:blipFill>
              <a:blip r:embed="rId7"/>
              <a:stretch>
                <a:fillRect l="0" t="-5315" r="0" b="-5315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3734462">
            <a:off x="7785010" y="6922658"/>
            <a:ext cx="1915080" cy="586171"/>
          </a:xfrm>
          <a:custGeom>
            <a:avLst/>
            <a:gdLst/>
            <a:ahLst/>
            <a:cxnLst/>
            <a:rect r="r" b="b" t="t" l="l"/>
            <a:pathLst>
              <a:path h="586171" w="1915080">
                <a:moveTo>
                  <a:pt x="0" y="0"/>
                </a:moveTo>
                <a:lnTo>
                  <a:pt x="1915080" y="0"/>
                </a:lnTo>
                <a:lnTo>
                  <a:pt x="1915080" y="586171"/>
                </a:lnTo>
                <a:lnTo>
                  <a:pt x="0" y="5861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38" r="0" b="-138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200725" y="1255139"/>
            <a:ext cx="1431499" cy="489151"/>
            <a:chOff x="0" y="0"/>
            <a:chExt cx="1908666" cy="6522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-5400000">
            <a:off x="1758092" y="516753"/>
            <a:ext cx="1636512" cy="489151"/>
            <a:chOff x="0" y="0"/>
            <a:chExt cx="2182016" cy="65220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0" y="0"/>
                  </a:moveTo>
                  <a:lnTo>
                    <a:pt x="2181987" y="0"/>
                  </a:lnTo>
                  <a:lnTo>
                    <a:pt x="2181987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-5400000">
            <a:off x="455020" y="516753"/>
            <a:ext cx="1636512" cy="489151"/>
            <a:chOff x="0" y="0"/>
            <a:chExt cx="2182016" cy="652201"/>
          </a:xfrm>
        </p:grpSpPr>
        <p:sp>
          <p:nvSpPr>
            <p:cNvPr name="Freeform 17" id="17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10">
                <a:alphaModFix amt="35000"/>
              </a:blip>
              <a:stretch>
                <a:fillRect l="-25281" t="0" r="-25283" b="-8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860792" y="154445"/>
            <a:ext cx="1314118" cy="1213767"/>
          </a:xfrm>
          <a:custGeom>
            <a:avLst/>
            <a:gdLst/>
            <a:ahLst/>
            <a:cxnLst/>
            <a:rect r="r" b="b" t="t" l="l"/>
            <a:pathLst>
              <a:path h="1213767" w="1314118">
                <a:moveTo>
                  <a:pt x="0" y="0"/>
                </a:moveTo>
                <a:lnTo>
                  <a:pt x="1314118" y="0"/>
                </a:lnTo>
                <a:lnTo>
                  <a:pt x="1314118" y="1213767"/>
                </a:lnTo>
                <a:lnTo>
                  <a:pt x="0" y="12137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211" r="0" b="-211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2632224" y="287460"/>
            <a:ext cx="4369570" cy="1292124"/>
            <a:chOff x="0" y="0"/>
            <a:chExt cx="5826093" cy="172283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826093" cy="1722832"/>
            </a:xfrm>
            <a:custGeom>
              <a:avLst/>
              <a:gdLst/>
              <a:ahLst/>
              <a:cxnLst/>
              <a:rect r="r" b="b" t="t" l="l"/>
              <a:pathLst>
                <a:path h="1722832" w="5826093">
                  <a:moveTo>
                    <a:pt x="0" y="0"/>
                  </a:moveTo>
                  <a:lnTo>
                    <a:pt x="5826093" y="0"/>
                  </a:lnTo>
                  <a:lnTo>
                    <a:pt x="5826093" y="1722832"/>
                  </a:lnTo>
                  <a:lnTo>
                    <a:pt x="0" y="17228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28575"/>
              <a:ext cx="5826093" cy="175140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Versenyek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5979773" y="8390090"/>
            <a:ext cx="5525553" cy="1014443"/>
            <a:chOff x="0" y="0"/>
            <a:chExt cx="7367404" cy="135259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367404" cy="1352590"/>
            </a:xfrm>
            <a:custGeom>
              <a:avLst/>
              <a:gdLst/>
              <a:ahLst/>
              <a:cxnLst/>
              <a:rect r="r" b="b" t="t" l="l"/>
              <a:pathLst>
                <a:path h="1352590" w="7367404">
                  <a:moveTo>
                    <a:pt x="0" y="0"/>
                  </a:moveTo>
                  <a:lnTo>
                    <a:pt x="7367404" y="0"/>
                  </a:lnTo>
                  <a:lnTo>
                    <a:pt x="7367404" y="1352590"/>
                  </a:lnTo>
                  <a:lnTo>
                    <a:pt x="0" y="13525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7367404" cy="137164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48"/>
                </a:lnSpc>
              </a:pPr>
              <a:r>
                <a:rPr lang="en-US" sz="2599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Gazdálkodj okosan!</a:t>
              </a:r>
            </a:p>
            <a:p>
              <a:pPr algn="ctr">
                <a:lnSpc>
                  <a:spcPts val="3248"/>
                </a:lnSpc>
              </a:pPr>
              <a:r>
                <a:rPr lang="en-US" sz="2599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/Nagyvárad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347736" y="6231896"/>
            <a:ext cx="5465678" cy="3703551"/>
            <a:chOff x="0" y="0"/>
            <a:chExt cx="7275875" cy="493014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-254"/>
              <a:ext cx="7275957" cy="4930266"/>
            </a:xfrm>
            <a:custGeom>
              <a:avLst/>
              <a:gdLst/>
              <a:ahLst/>
              <a:cxnLst/>
              <a:rect r="r" b="b" t="t" l="l"/>
              <a:pathLst>
                <a:path h="4930266" w="7275957">
                  <a:moveTo>
                    <a:pt x="7272020" y="4363212"/>
                  </a:moveTo>
                  <a:cubicBezTo>
                    <a:pt x="7268083" y="3132328"/>
                    <a:pt x="7221474" y="1468374"/>
                    <a:pt x="7221474" y="240538"/>
                  </a:cubicBezTo>
                  <a:cubicBezTo>
                    <a:pt x="7221474" y="221869"/>
                    <a:pt x="7225411" y="203200"/>
                    <a:pt x="7225411" y="187579"/>
                  </a:cubicBezTo>
                  <a:cubicBezTo>
                    <a:pt x="7221474" y="184404"/>
                    <a:pt x="7217663" y="184404"/>
                    <a:pt x="7213726" y="181356"/>
                  </a:cubicBezTo>
                  <a:cubicBezTo>
                    <a:pt x="7213726" y="181356"/>
                    <a:pt x="7209789" y="184531"/>
                    <a:pt x="7209789" y="187579"/>
                  </a:cubicBezTo>
                  <a:cubicBezTo>
                    <a:pt x="7202043" y="203200"/>
                    <a:pt x="7186422" y="203200"/>
                    <a:pt x="7170927" y="203200"/>
                  </a:cubicBezTo>
                  <a:cubicBezTo>
                    <a:pt x="7151497" y="200025"/>
                    <a:pt x="7132065" y="184531"/>
                    <a:pt x="7108698" y="190754"/>
                  </a:cubicBezTo>
                  <a:cubicBezTo>
                    <a:pt x="7100951" y="193929"/>
                    <a:pt x="7085330" y="187579"/>
                    <a:pt x="7081520" y="181356"/>
                  </a:cubicBezTo>
                  <a:cubicBezTo>
                    <a:pt x="7069836" y="168910"/>
                    <a:pt x="7054342" y="168910"/>
                    <a:pt x="7038721" y="175133"/>
                  </a:cubicBezTo>
                  <a:cubicBezTo>
                    <a:pt x="7030974" y="178308"/>
                    <a:pt x="7023226" y="175133"/>
                    <a:pt x="7015352" y="175133"/>
                  </a:cubicBezTo>
                  <a:cubicBezTo>
                    <a:pt x="7003669" y="175133"/>
                    <a:pt x="6988175" y="171958"/>
                    <a:pt x="6976490" y="168910"/>
                  </a:cubicBezTo>
                  <a:cubicBezTo>
                    <a:pt x="6972553" y="168910"/>
                    <a:pt x="6964807" y="165735"/>
                    <a:pt x="6960997" y="165735"/>
                  </a:cubicBezTo>
                  <a:cubicBezTo>
                    <a:pt x="6949313" y="162560"/>
                    <a:pt x="6937628" y="153289"/>
                    <a:pt x="6926072" y="165735"/>
                  </a:cubicBezTo>
                  <a:cubicBezTo>
                    <a:pt x="6926072" y="165735"/>
                    <a:pt x="6918325" y="165735"/>
                    <a:pt x="6914388" y="162560"/>
                  </a:cubicBezTo>
                  <a:cubicBezTo>
                    <a:pt x="6910451" y="156337"/>
                    <a:pt x="6906640" y="146939"/>
                    <a:pt x="6902703" y="140716"/>
                  </a:cubicBezTo>
                  <a:cubicBezTo>
                    <a:pt x="6894957" y="131318"/>
                    <a:pt x="6894957" y="115824"/>
                    <a:pt x="6883273" y="109601"/>
                  </a:cubicBezTo>
                  <a:cubicBezTo>
                    <a:pt x="6875526" y="106426"/>
                    <a:pt x="6871588" y="103378"/>
                    <a:pt x="6867778" y="97155"/>
                  </a:cubicBezTo>
                  <a:cubicBezTo>
                    <a:pt x="6867778" y="93980"/>
                    <a:pt x="6860032" y="90932"/>
                    <a:pt x="6860032" y="87757"/>
                  </a:cubicBezTo>
                  <a:lnTo>
                    <a:pt x="6848348" y="78359"/>
                  </a:lnTo>
                  <a:cubicBezTo>
                    <a:pt x="6844411" y="72136"/>
                    <a:pt x="6840601" y="62738"/>
                    <a:pt x="6832853" y="59690"/>
                  </a:cubicBezTo>
                  <a:cubicBezTo>
                    <a:pt x="6817360" y="50292"/>
                    <a:pt x="6813423" y="37846"/>
                    <a:pt x="6821170" y="22352"/>
                  </a:cubicBezTo>
                  <a:cubicBezTo>
                    <a:pt x="6809486" y="19177"/>
                    <a:pt x="6801738" y="12954"/>
                    <a:pt x="6790055" y="12954"/>
                  </a:cubicBezTo>
                  <a:cubicBezTo>
                    <a:pt x="6743446" y="16129"/>
                    <a:pt x="6692900" y="22352"/>
                    <a:pt x="6646163" y="25400"/>
                  </a:cubicBezTo>
                  <a:cubicBezTo>
                    <a:pt x="6638417" y="25400"/>
                    <a:pt x="6626733" y="28575"/>
                    <a:pt x="6622796" y="31623"/>
                  </a:cubicBezTo>
                  <a:cubicBezTo>
                    <a:pt x="6591681" y="47244"/>
                    <a:pt x="6560565" y="34798"/>
                    <a:pt x="6529451" y="31623"/>
                  </a:cubicBezTo>
                  <a:cubicBezTo>
                    <a:pt x="6506083" y="31623"/>
                    <a:pt x="6482842" y="22225"/>
                    <a:pt x="6459474" y="19177"/>
                  </a:cubicBezTo>
                  <a:cubicBezTo>
                    <a:pt x="6432296" y="16002"/>
                    <a:pt x="6408928" y="19177"/>
                    <a:pt x="6381750" y="16002"/>
                  </a:cubicBezTo>
                  <a:cubicBezTo>
                    <a:pt x="6377813" y="16002"/>
                    <a:pt x="6374003" y="12827"/>
                    <a:pt x="6370066" y="9779"/>
                  </a:cubicBezTo>
                  <a:cubicBezTo>
                    <a:pt x="6362319" y="0"/>
                    <a:pt x="6346698" y="3302"/>
                    <a:pt x="6338951" y="6604"/>
                  </a:cubicBezTo>
                  <a:cubicBezTo>
                    <a:pt x="6327267" y="12827"/>
                    <a:pt x="6323457" y="22225"/>
                    <a:pt x="6315583" y="31496"/>
                  </a:cubicBezTo>
                  <a:cubicBezTo>
                    <a:pt x="6296152" y="34671"/>
                    <a:pt x="6268974" y="37719"/>
                    <a:pt x="6249543" y="47117"/>
                  </a:cubicBezTo>
                  <a:cubicBezTo>
                    <a:pt x="6234049" y="53340"/>
                    <a:pt x="6226175" y="56515"/>
                    <a:pt x="6214618" y="50292"/>
                  </a:cubicBezTo>
                  <a:lnTo>
                    <a:pt x="6210681" y="53467"/>
                  </a:lnTo>
                  <a:cubicBezTo>
                    <a:pt x="6218428" y="59690"/>
                    <a:pt x="6222365" y="69088"/>
                    <a:pt x="6230112" y="75311"/>
                  </a:cubicBezTo>
                  <a:cubicBezTo>
                    <a:pt x="6218428" y="78486"/>
                    <a:pt x="6202934" y="84709"/>
                    <a:pt x="6195187" y="81534"/>
                  </a:cubicBezTo>
                  <a:cubicBezTo>
                    <a:pt x="6175756" y="78359"/>
                    <a:pt x="6168009" y="84709"/>
                    <a:pt x="6152388" y="90932"/>
                  </a:cubicBezTo>
                  <a:cubicBezTo>
                    <a:pt x="6136894" y="100330"/>
                    <a:pt x="6117463" y="106553"/>
                    <a:pt x="6101842" y="112776"/>
                  </a:cubicBezTo>
                  <a:cubicBezTo>
                    <a:pt x="6097905" y="112776"/>
                    <a:pt x="6094095" y="112776"/>
                    <a:pt x="6090158" y="109601"/>
                  </a:cubicBezTo>
                  <a:cubicBezTo>
                    <a:pt x="6086221" y="109601"/>
                    <a:pt x="6082411" y="106426"/>
                    <a:pt x="6082411" y="106426"/>
                  </a:cubicBezTo>
                  <a:cubicBezTo>
                    <a:pt x="6062980" y="112649"/>
                    <a:pt x="6043549" y="118872"/>
                    <a:pt x="6024118" y="112649"/>
                  </a:cubicBezTo>
                  <a:cubicBezTo>
                    <a:pt x="6020181" y="112649"/>
                    <a:pt x="6020181" y="115824"/>
                    <a:pt x="6016371" y="115824"/>
                  </a:cubicBezTo>
                  <a:cubicBezTo>
                    <a:pt x="5993003" y="122047"/>
                    <a:pt x="5977509" y="143891"/>
                    <a:pt x="5946394" y="143891"/>
                  </a:cubicBezTo>
                  <a:cubicBezTo>
                    <a:pt x="5923026" y="143891"/>
                    <a:pt x="5899785" y="159512"/>
                    <a:pt x="5876417" y="159512"/>
                  </a:cubicBezTo>
                  <a:cubicBezTo>
                    <a:pt x="5849239" y="162687"/>
                    <a:pt x="5825871" y="168910"/>
                    <a:pt x="5802503" y="178181"/>
                  </a:cubicBezTo>
                  <a:cubicBezTo>
                    <a:pt x="5794756" y="181356"/>
                    <a:pt x="5787009" y="181356"/>
                    <a:pt x="5783072" y="181356"/>
                  </a:cubicBezTo>
                  <a:cubicBezTo>
                    <a:pt x="5763641" y="175133"/>
                    <a:pt x="5751957" y="184531"/>
                    <a:pt x="5744210" y="193802"/>
                  </a:cubicBezTo>
                  <a:cubicBezTo>
                    <a:pt x="5724779" y="215646"/>
                    <a:pt x="5693664" y="221869"/>
                    <a:pt x="5666486" y="228092"/>
                  </a:cubicBezTo>
                  <a:cubicBezTo>
                    <a:pt x="5631561" y="234315"/>
                    <a:pt x="5596509" y="237490"/>
                    <a:pt x="5561584" y="240538"/>
                  </a:cubicBezTo>
                  <a:cubicBezTo>
                    <a:pt x="5557647" y="240538"/>
                    <a:pt x="5553837" y="249936"/>
                    <a:pt x="5546090" y="252984"/>
                  </a:cubicBezTo>
                  <a:cubicBezTo>
                    <a:pt x="5542153" y="252984"/>
                    <a:pt x="5538343" y="249809"/>
                    <a:pt x="5538343" y="249809"/>
                  </a:cubicBezTo>
                  <a:cubicBezTo>
                    <a:pt x="5518912" y="268478"/>
                    <a:pt x="5507228" y="296545"/>
                    <a:pt x="5468366" y="293497"/>
                  </a:cubicBezTo>
                  <a:lnTo>
                    <a:pt x="5464429" y="293497"/>
                  </a:lnTo>
                  <a:cubicBezTo>
                    <a:pt x="5433314" y="309118"/>
                    <a:pt x="5402199" y="302895"/>
                    <a:pt x="5375021" y="296672"/>
                  </a:cubicBezTo>
                  <a:cubicBezTo>
                    <a:pt x="5367274" y="296672"/>
                    <a:pt x="5355590" y="290449"/>
                    <a:pt x="5351653" y="284226"/>
                  </a:cubicBezTo>
                  <a:cubicBezTo>
                    <a:pt x="5339969" y="265557"/>
                    <a:pt x="5308854" y="259334"/>
                    <a:pt x="5285613" y="265557"/>
                  </a:cubicBezTo>
                  <a:cubicBezTo>
                    <a:pt x="5266182" y="271780"/>
                    <a:pt x="5246751" y="274955"/>
                    <a:pt x="5227320" y="281178"/>
                  </a:cubicBezTo>
                  <a:cubicBezTo>
                    <a:pt x="5196205" y="287401"/>
                    <a:pt x="5169027" y="290576"/>
                    <a:pt x="5137912" y="278003"/>
                  </a:cubicBezTo>
                  <a:cubicBezTo>
                    <a:pt x="5106797" y="265430"/>
                    <a:pt x="5083429" y="274828"/>
                    <a:pt x="5067935" y="302895"/>
                  </a:cubicBezTo>
                  <a:cubicBezTo>
                    <a:pt x="5056251" y="321564"/>
                    <a:pt x="5025136" y="324739"/>
                    <a:pt x="5005705" y="309118"/>
                  </a:cubicBezTo>
                  <a:cubicBezTo>
                    <a:pt x="4994021" y="299720"/>
                    <a:pt x="4986274" y="302895"/>
                    <a:pt x="4974590" y="309118"/>
                  </a:cubicBezTo>
                  <a:lnTo>
                    <a:pt x="4951222" y="327787"/>
                  </a:lnTo>
                  <a:cubicBezTo>
                    <a:pt x="4947285" y="330962"/>
                    <a:pt x="4939538" y="330962"/>
                    <a:pt x="4935728" y="330962"/>
                  </a:cubicBezTo>
                  <a:lnTo>
                    <a:pt x="4912360" y="330962"/>
                  </a:lnTo>
                  <a:cubicBezTo>
                    <a:pt x="4896866" y="330962"/>
                    <a:pt x="4881245" y="327787"/>
                    <a:pt x="4865751" y="324739"/>
                  </a:cubicBezTo>
                  <a:cubicBezTo>
                    <a:pt x="4846320" y="321564"/>
                    <a:pt x="4830826" y="312293"/>
                    <a:pt x="4811268" y="309118"/>
                  </a:cubicBezTo>
                  <a:cubicBezTo>
                    <a:pt x="4780153" y="305943"/>
                    <a:pt x="4772406" y="284226"/>
                    <a:pt x="4760722" y="268605"/>
                  </a:cubicBezTo>
                  <a:cubicBezTo>
                    <a:pt x="4752975" y="259207"/>
                    <a:pt x="4737354" y="246761"/>
                    <a:pt x="4721860" y="249936"/>
                  </a:cubicBezTo>
                  <a:cubicBezTo>
                    <a:pt x="4706366" y="256159"/>
                    <a:pt x="4690745" y="249936"/>
                    <a:pt x="4679061" y="246761"/>
                  </a:cubicBezTo>
                  <a:cubicBezTo>
                    <a:pt x="4675124" y="246761"/>
                    <a:pt x="4667377" y="243586"/>
                    <a:pt x="4663567" y="243586"/>
                  </a:cubicBezTo>
                  <a:cubicBezTo>
                    <a:pt x="4636389" y="237363"/>
                    <a:pt x="4616958" y="249809"/>
                    <a:pt x="4597527" y="265430"/>
                  </a:cubicBezTo>
                  <a:lnTo>
                    <a:pt x="4582033" y="277876"/>
                  </a:lnTo>
                  <a:cubicBezTo>
                    <a:pt x="4578096" y="281051"/>
                    <a:pt x="4578096" y="287274"/>
                    <a:pt x="4574286" y="290322"/>
                  </a:cubicBezTo>
                  <a:cubicBezTo>
                    <a:pt x="4550918" y="305943"/>
                    <a:pt x="4527677" y="299720"/>
                    <a:pt x="4500372" y="290322"/>
                  </a:cubicBezTo>
                  <a:cubicBezTo>
                    <a:pt x="4477004" y="280924"/>
                    <a:pt x="4449826" y="290322"/>
                    <a:pt x="4442079" y="308991"/>
                  </a:cubicBezTo>
                  <a:cubicBezTo>
                    <a:pt x="4438142" y="321437"/>
                    <a:pt x="4434332" y="330835"/>
                    <a:pt x="4414901" y="337058"/>
                  </a:cubicBezTo>
                  <a:cubicBezTo>
                    <a:pt x="4395470" y="346456"/>
                    <a:pt x="4372102" y="352679"/>
                    <a:pt x="4368292" y="374396"/>
                  </a:cubicBezTo>
                  <a:cubicBezTo>
                    <a:pt x="4368292" y="377571"/>
                    <a:pt x="4364355" y="380619"/>
                    <a:pt x="4360545" y="380619"/>
                  </a:cubicBezTo>
                  <a:cubicBezTo>
                    <a:pt x="4348861" y="383794"/>
                    <a:pt x="4341114" y="386842"/>
                    <a:pt x="4329430" y="390017"/>
                  </a:cubicBezTo>
                  <a:lnTo>
                    <a:pt x="4294505" y="390017"/>
                  </a:lnTo>
                  <a:cubicBezTo>
                    <a:pt x="4271137" y="386842"/>
                    <a:pt x="4247896" y="380619"/>
                    <a:pt x="4224528" y="377571"/>
                  </a:cubicBezTo>
                  <a:cubicBezTo>
                    <a:pt x="4197350" y="374396"/>
                    <a:pt x="4173982" y="386969"/>
                    <a:pt x="4146804" y="390017"/>
                  </a:cubicBezTo>
                  <a:lnTo>
                    <a:pt x="4142867" y="393192"/>
                  </a:lnTo>
                  <a:cubicBezTo>
                    <a:pt x="4135120" y="402590"/>
                    <a:pt x="4123436" y="399415"/>
                    <a:pt x="4115689" y="393192"/>
                  </a:cubicBezTo>
                  <a:cubicBezTo>
                    <a:pt x="4100195" y="380746"/>
                    <a:pt x="4072890" y="377571"/>
                    <a:pt x="4053459" y="383794"/>
                  </a:cubicBezTo>
                  <a:cubicBezTo>
                    <a:pt x="4030091" y="393192"/>
                    <a:pt x="4006850" y="399415"/>
                    <a:pt x="3983482" y="405638"/>
                  </a:cubicBezTo>
                  <a:cubicBezTo>
                    <a:pt x="3975735" y="405638"/>
                    <a:pt x="3967988" y="402463"/>
                    <a:pt x="3964051" y="402463"/>
                  </a:cubicBezTo>
                  <a:cubicBezTo>
                    <a:pt x="3956304" y="402463"/>
                    <a:pt x="3944620" y="399288"/>
                    <a:pt x="3940683" y="402463"/>
                  </a:cubicBezTo>
                  <a:cubicBezTo>
                    <a:pt x="3909568" y="421132"/>
                    <a:pt x="3878453" y="414909"/>
                    <a:pt x="3851275" y="402463"/>
                  </a:cubicBezTo>
                  <a:cubicBezTo>
                    <a:pt x="3835781" y="396240"/>
                    <a:pt x="3812413" y="390017"/>
                    <a:pt x="3804666" y="371348"/>
                  </a:cubicBezTo>
                  <a:cubicBezTo>
                    <a:pt x="3800729" y="358902"/>
                    <a:pt x="3785235" y="346456"/>
                    <a:pt x="3773551" y="337058"/>
                  </a:cubicBezTo>
                  <a:cubicBezTo>
                    <a:pt x="3754120" y="321437"/>
                    <a:pt x="3734689" y="299720"/>
                    <a:pt x="3699637" y="299720"/>
                  </a:cubicBezTo>
                  <a:cubicBezTo>
                    <a:pt x="3691890" y="299720"/>
                    <a:pt x="3684143" y="287274"/>
                    <a:pt x="3680206" y="290322"/>
                  </a:cubicBezTo>
                  <a:cubicBezTo>
                    <a:pt x="3664712" y="293497"/>
                    <a:pt x="3664712" y="287147"/>
                    <a:pt x="3656838" y="280924"/>
                  </a:cubicBezTo>
                  <a:cubicBezTo>
                    <a:pt x="3648964" y="274701"/>
                    <a:pt x="3637407" y="268478"/>
                    <a:pt x="3629660" y="259080"/>
                  </a:cubicBezTo>
                  <a:cubicBezTo>
                    <a:pt x="3617976" y="246634"/>
                    <a:pt x="3606292" y="231013"/>
                    <a:pt x="3594735" y="218567"/>
                  </a:cubicBezTo>
                  <a:cubicBezTo>
                    <a:pt x="3583178" y="206121"/>
                    <a:pt x="3575304" y="190500"/>
                    <a:pt x="3563620" y="178054"/>
                  </a:cubicBezTo>
                  <a:cubicBezTo>
                    <a:pt x="3559683" y="174879"/>
                    <a:pt x="3548126" y="171831"/>
                    <a:pt x="3544189" y="174879"/>
                  </a:cubicBezTo>
                  <a:lnTo>
                    <a:pt x="3497580" y="193548"/>
                  </a:lnTo>
                  <a:cubicBezTo>
                    <a:pt x="3489833" y="196723"/>
                    <a:pt x="3485896" y="202946"/>
                    <a:pt x="3482086" y="209169"/>
                  </a:cubicBezTo>
                  <a:lnTo>
                    <a:pt x="3478149" y="205994"/>
                  </a:lnTo>
                  <a:cubicBezTo>
                    <a:pt x="3482086" y="196596"/>
                    <a:pt x="3485896" y="187325"/>
                    <a:pt x="3489833" y="184150"/>
                  </a:cubicBezTo>
                  <a:lnTo>
                    <a:pt x="3443224" y="174752"/>
                  </a:lnTo>
                  <a:cubicBezTo>
                    <a:pt x="3431540" y="171577"/>
                    <a:pt x="3412109" y="171577"/>
                    <a:pt x="3404362" y="171577"/>
                  </a:cubicBezTo>
                  <a:lnTo>
                    <a:pt x="3342132" y="171577"/>
                  </a:lnTo>
                  <a:cubicBezTo>
                    <a:pt x="3318764" y="171577"/>
                    <a:pt x="3299333" y="168402"/>
                    <a:pt x="3276092" y="171577"/>
                  </a:cubicBezTo>
                  <a:cubicBezTo>
                    <a:pt x="3260598" y="174752"/>
                    <a:pt x="3248914" y="168402"/>
                    <a:pt x="3237230" y="162179"/>
                  </a:cubicBezTo>
                  <a:cubicBezTo>
                    <a:pt x="3206115" y="143510"/>
                    <a:pt x="3175000" y="121666"/>
                    <a:pt x="3132328" y="131064"/>
                  </a:cubicBezTo>
                  <a:cubicBezTo>
                    <a:pt x="3128391" y="131064"/>
                    <a:pt x="3120644" y="127889"/>
                    <a:pt x="3116834" y="124841"/>
                  </a:cubicBezTo>
                  <a:cubicBezTo>
                    <a:pt x="3105150" y="121666"/>
                    <a:pt x="3097403" y="115443"/>
                    <a:pt x="3081909" y="109220"/>
                  </a:cubicBezTo>
                  <a:cubicBezTo>
                    <a:pt x="3081909" y="118618"/>
                    <a:pt x="3081909" y="121666"/>
                    <a:pt x="3085846" y="127889"/>
                  </a:cubicBezTo>
                  <a:cubicBezTo>
                    <a:pt x="3078099" y="134112"/>
                    <a:pt x="3074162" y="131064"/>
                    <a:pt x="3070352" y="127889"/>
                  </a:cubicBezTo>
                  <a:cubicBezTo>
                    <a:pt x="3066415" y="131064"/>
                    <a:pt x="3062605" y="137287"/>
                    <a:pt x="3058668" y="137287"/>
                  </a:cubicBezTo>
                  <a:cubicBezTo>
                    <a:pt x="3039237" y="143510"/>
                    <a:pt x="3019806" y="146685"/>
                    <a:pt x="3000375" y="152908"/>
                  </a:cubicBezTo>
                  <a:cubicBezTo>
                    <a:pt x="2992628" y="156083"/>
                    <a:pt x="2984881" y="159131"/>
                    <a:pt x="2980944" y="162306"/>
                  </a:cubicBezTo>
                  <a:cubicBezTo>
                    <a:pt x="2965450" y="171704"/>
                    <a:pt x="2953766" y="187198"/>
                    <a:pt x="2926461" y="184150"/>
                  </a:cubicBezTo>
                  <a:cubicBezTo>
                    <a:pt x="2922524" y="184150"/>
                    <a:pt x="2914777" y="190373"/>
                    <a:pt x="2907030" y="190373"/>
                  </a:cubicBezTo>
                  <a:cubicBezTo>
                    <a:pt x="2899283" y="193548"/>
                    <a:pt x="2887599" y="193548"/>
                    <a:pt x="2879852" y="196596"/>
                  </a:cubicBezTo>
                  <a:lnTo>
                    <a:pt x="2872105" y="196596"/>
                  </a:lnTo>
                  <a:cubicBezTo>
                    <a:pt x="2848737" y="202819"/>
                    <a:pt x="2829306" y="209042"/>
                    <a:pt x="2806065" y="212217"/>
                  </a:cubicBezTo>
                  <a:lnTo>
                    <a:pt x="2790571" y="212217"/>
                  </a:lnTo>
                  <a:cubicBezTo>
                    <a:pt x="2771140" y="212217"/>
                    <a:pt x="2755646" y="209042"/>
                    <a:pt x="2736088" y="209042"/>
                  </a:cubicBezTo>
                  <a:cubicBezTo>
                    <a:pt x="2716530" y="209042"/>
                    <a:pt x="2697226" y="215265"/>
                    <a:pt x="2677795" y="215265"/>
                  </a:cubicBezTo>
                  <a:cubicBezTo>
                    <a:pt x="2654427" y="215265"/>
                    <a:pt x="2627249" y="215265"/>
                    <a:pt x="2607818" y="202819"/>
                  </a:cubicBezTo>
                  <a:cubicBezTo>
                    <a:pt x="2603881" y="199644"/>
                    <a:pt x="2592324" y="199644"/>
                    <a:pt x="2584450" y="202819"/>
                  </a:cubicBezTo>
                  <a:cubicBezTo>
                    <a:pt x="2557272" y="205994"/>
                    <a:pt x="2529967" y="209042"/>
                    <a:pt x="2506726" y="215265"/>
                  </a:cubicBezTo>
                  <a:cubicBezTo>
                    <a:pt x="2483485" y="221488"/>
                    <a:pt x="2471801" y="215265"/>
                    <a:pt x="2463927" y="199644"/>
                  </a:cubicBezTo>
                  <a:cubicBezTo>
                    <a:pt x="2459990" y="193421"/>
                    <a:pt x="2452243" y="187198"/>
                    <a:pt x="2444496" y="180975"/>
                  </a:cubicBezTo>
                  <a:cubicBezTo>
                    <a:pt x="2432812" y="174752"/>
                    <a:pt x="2421128" y="165354"/>
                    <a:pt x="2409571" y="165354"/>
                  </a:cubicBezTo>
                  <a:cubicBezTo>
                    <a:pt x="2382393" y="165354"/>
                    <a:pt x="2366772" y="152908"/>
                    <a:pt x="2347341" y="143510"/>
                  </a:cubicBezTo>
                  <a:cubicBezTo>
                    <a:pt x="2316226" y="127889"/>
                    <a:pt x="2289048" y="109220"/>
                    <a:pt x="2250186" y="112395"/>
                  </a:cubicBezTo>
                  <a:lnTo>
                    <a:pt x="2250186" y="97282"/>
                  </a:lnTo>
                  <a:cubicBezTo>
                    <a:pt x="2257933" y="97282"/>
                    <a:pt x="2265680" y="97282"/>
                    <a:pt x="2273554" y="94107"/>
                  </a:cubicBezTo>
                  <a:cubicBezTo>
                    <a:pt x="2261870" y="87884"/>
                    <a:pt x="2261870" y="78486"/>
                    <a:pt x="2254123" y="72263"/>
                  </a:cubicBezTo>
                  <a:cubicBezTo>
                    <a:pt x="2238629" y="62865"/>
                    <a:pt x="2223008" y="59817"/>
                    <a:pt x="2207514" y="53594"/>
                  </a:cubicBezTo>
                  <a:cubicBezTo>
                    <a:pt x="2195830" y="50419"/>
                    <a:pt x="2180336" y="50419"/>
                    <a:pt x="2188083" y="66040"/>
                  </a:cubicBezTo>
                  <a:cubicBezTo>
                    <a:pt x="2168652" y="69215"/>
                    <a:pt x="2153158" y="69215"/>
                    <a:pt x="2145284" y="75438"/>
                  </a:cubicBezTo>
                  <a:cubicBezTo>
                    <a:pt x="2129790" y="84836"/>
                    <a:pt x="2114169" y="78613"/>
                    <a:pt x="2102485" y="72263"/>
                  </a:cubicBezTo>
                  <a:cubicBezTo>
                    <a:pt x="2094738" y="69088"/>
                    <a:pt x="2086991" y="66040"/>
                    <a:pt x="2079117" y="69088"/>
                  </a:cubicBezTo>
                  <a:cubicBezTo>
                    <a:pt x="2032508" y="87757"/>
                    <a:pt x="1985772" y="78486"/>
                    <a:pt x="1939163" y="78486"/>
                  </a:cubicBezTo>
                  <a:cubicBezTo>
                    <a:pt x="1931416" y="78486"/>
                    <a:pt x="1923669" y="75311"/>
                    <a:pt x="1911985" y="75311"/>
                  </a:cubicBezTo>
                  <a:cubicBezTo>
                    <a:pt x="1896491" y="72136"/>
                    <a:pt x="1884807" y="65913"/>
                    <a:pt x="1869186" y="62865"/>
                  </a:cubicBezTo>
                  <a:cubicBezTo>
                    <a:pt x="1853565" y="59817"/>
                    <a:pt x="1834261" y="56642"/>
                    <a:pt x="1818640" y="53467"/>
                  </a:cubicBezTo>
                  <a:lnTo>
                    <a:pt x="1806956" y="53467"/>
                  </a:lnTo>
                  <a:cubicBezTo>
                    <a:pt x="1779778" y="53467"/>
                    <a:pt x="1752473" y="56642"/>
                    <a:pt x="1729232" y="56642"/>
                  </a:cubicBezTo>
                  <a:cubicBezTo>
                    <a:pt x="1709801" y="56642"/>
                    <a:pt x="1690370" y="50419"/>
                    <a:pt x="1667002" y="47244"/>
                  </a:cubicBezTo>
                  <a:cubicBezTo>
                    <a:pt x="1663065" y="22352"/>
                    <a:pt x="1632077" y="28575"/>
                    <a:pt x="1612519" y="16129"/>
                  </a:cubicBezTo>
                  <a:cubicBezTo>
                    <a:pt x="1608582" y="12954"/>
                    <a:pt x="1600835" y="16129"/>
                    <a:pt x="1597025" y="16129"/>
                  </a:cubicBezTo>
                  <a:cubicBezTo>
                    <a:pt x="1573657" y="12954"/>
                    <a:pt x="1558163" y="22352"/>
                    <a:pt x="1550416" y="37973"/>
                  </a:cubicBezTo>
                  <a:cubicBezTo>
                    <a:pt x="1538732" y="53594"/>
                    <a:pt x="1507617" y="59817"/>
                    <a:pt x="1519301" y="84709"/>
                  </a:cubicBezTo>
                  <a:cubicBezTo>
                    <a:pt x="1523238" y="87884"/>
                    <a:pt x="1530985" y="90932"/>
                    <a:pt x="1534795" y="97155"/>
                  </a:cubicBezTo>
                  <a:cubicBezTo>
                    <a:pt x="1534795" y="106553"/>
                    <a:pt x="1530858" y="112776"/>
                    <a:pt x="1519301" y="109601"/>
                  </a:cubicBezTo>
                  <a:cubicBezTo>
                    <a:pt x="1515364" y="109601"/>
                    <a:pt x="1511554" y="115824"/>
                    <a:pt x="1507617" y="118999"/>
                  </a:cubicBezTo>
                  <a:cubicBezTo>
                    <a:pt x="1503680" y="122174"/>
                    <a:pt x="1503680" y="128397"/>
                    <a:pt x="1499870" y="128397"/>
                  </a:cubicBezTo>
                  <a:cubicBezTo>
                    <a:pt x="1476502" y="134620"/>
                    <a:pt x="1461008" y="150241"/>
                    <a:pt x="1433830" y="147066"/>
                  </a:cubicBezTo>
                  <a:lnTo>
                    <a:pt x="1426083" y="147066"/>
                  </a:lnTo>
                  <a:cubicBezTo>
                    <a:pt x="1402715" y="162687"/>
                    <a:pt x="1379474" y="159512"/>
                    <a:pt x="1352169" y="156464"/>
                  </a:cubicBezTo>
                  <a:cubicBezTo>
                    <a:pt x="1340485" y="153289"/>
                    <a:pt x="1324991" y="156464"/>
                    <a:pt x="1309370" y="156464"/>
                  </a:cubicBezTo>
                  <a:cubicBezTo>
                    <a:pt x="1297686" y="156464"/>
                    <a:pt x="1286002" y="156464"/>
                    <a:pt x="1274445" y="150241"/>
                  </a:cubicBezTo>
                  <a:cubicBezTo>
                    <a:pt x="1258951" y="144018"/>
                    <a:pt x="1243330" y="134620"/>
                    <a:pt x="1227836" y="128397"/>
                  </a:cubicBezTo>
                  <a:cubicBezTo>
                    <a:pt x="1212342" y="122174"/>
                    <a:pt x="1192911" y="122174"/>
                    <a:pt x="1192911" y="100330"/>
                  </a:cubicBezTo>
                  <a:cubicBezTo>
                    <a:pt x="1192911" y="97155"/>
                    <a:pt x="1185164" y="94107"/>
                    <a:pt x="1185164" y="90932"/>
                  </a:cubicBezTo>
                  <a:cubicBezTo>
                    <a:pt x="1157986" y="109601"/>
                    <a:pt x="1134618" y="125222"/>
                    <a:pt x="1111250" y="140843"/>
                  </a:cubicBezTo>
                  <a:cubicBezTo>
                    <a:pt x="1099566" y="150241"/>
                    <a:pt x="1084072" y="162687"/>
                    <a:pt x="1091819" y="178181"/>
                  </a:cubicBezTo>
                  <a:cubicBezTo>
                    <a:pt x="1091819" y="181356"/>
                    <a:pt x="1087882" y="184404"/>
                    <a:pt x="1087882" y="187579"/>
                  </a:cubicBezTo>
                  <a:cubicBezTo>
                    <a:pt x="1083945" y="193802"/>
                    <a:pt x="1080135" y="200025"/>
                    <a:pt x="1072388" y="203200"/>
                  </a:cubicBezTo>
                  <a:cubicBezTo>
                    <a:pt x="1064641" y="212598"/>
                    <a:pt x="1056894" y="221869"/>
                    <a:pt x="1049020" y="234315"/>
                  </a:cubicBezTo>
                  <a:lnTo>
                    <a:pt x="1025652" y="252984"/>
                  </a:lnTo>
                  <a:cubicBezTo>
                    <a:pt x="1017905" y="262382"/>
                    <a:pt x="1010158" y="271653"/>
                    <a:pt x="998474" y="277876"/>
                  </a:cubicBezTo>
                  <a:cubicBezTo>
                    <a:pt x="971296" y="296545"/>
                    <a:pt x="943991" y="315214"/>
                    <a:pt x="913003" y="334010"/>
                  </a:cubicBezTo>
                  <a:cubicBezTo>
                    <a:pt x="897509" y="346456"/>
                    <a:pt x="878078" y="355854"/>
                    <a:pt x="862457" y="368300"/>
                  </a:cubicBezTo>
                  <a:cubicBezTo>
                    <a:pt x="835279" y="386969"/>
                    <a:pt x="804164" y="402590"/>
                    <a:pt x="788543" y="430657"/>
                  </a:cubicBezTo>
                  <a:cubicBezTo>
                    <a:pt x="788543" y="433832"/>
                    <a:pt x="780796" y="436880"/>
                    <a:pt x="776859" y="440055"/>
                  </a:cubicBezTo>
                  <a:cubicBezTo>
                    <a:pt x="757428" y="452501"/>
                    <a:pt x="726313" y="452501"/>
                    <a:pt x="726313" y="477393"/>
                  </a:cubicBezTo>
                  <a:cubicBezTo>
                    <a:pt x="695198" y="477393"/>
                    <a:pt x="679704" y="496062"/>
                    <a:pt x="664083" y="511683"/>
                  </a:cubicBezTo>
                  <a:cubicBezTo>
                    <a:pt x="652399" y="524129"/>
                    <a:pt x="640715" y="539750"/>
                    <a:pt x="625221" y="549021"/>
                  </a:cubicBezTo>
                  <a:cubicBezTo>
                    <a:pt x="609727" y="555244"/>
                    <a:pt x="590296" y="552196"/>
                    <a:pt x="570738" y="552196"/>
                  </a:cubicBezTo>
                  <a:cubicBezTo>
                    <a:pt x="562991" y="552196"/>
                    <a:pt x="555244" y="552196"/>
                    <a:pt x="555244" y="555371"/>
                  </a:cubicBezTo>
                  <a:cubicBezTo>
                    <a:pt x="539750" y="567817"/>
                    <a:pt x="520319" y="577215"/>
                    <a:pt x="508635" y="592709"/>
                  </a:cubicBezTo>
                  <a:cubicBezTo>
                    <a:pt x="496951" y="608203"/>
                    <a:pt x="485267" y="617601"/>
                    <a:pt x="465836" y="620776"/>
                  </a:cubicBezTo>
                  <a:cubicBezTo>
                    <a:pt x="446405" y="623951"/>
                    <a:pt x="426974" y="639445"/>
                    <a:pt x="399796" y="630174"/>
                  </a:cubicBezTo>
                  <a:cubicBezTo>
                    <a:pt x="376428" y="623951"/>
                    <a:pt x="349250" y="630174"/>
                    <a:pt x="333756" y="617728"/>
                  </a:cubicBezTo>
                  <a:cubicBezTo>
                    <a:pt x="302641" y="620903"/>
                    <a:pt x="279273" y="627126"/>
                    <a:pt x="252095" y="630174"/>
                  </a:cubicBezTo>
                  <a:cubicBezTo>
                    <a:pt x="220980" y="636397"/>
                    <a:pt x="186055" y="633349"/>
                    <a:pt x="158750" y="652018"/>
                  </a:cubicBezTo>
                  <a:cubicBezTo>
                    <a:pt x="135382" y="667639"/>
                    <a:pt x="115951" y="683133"/>
                    <a:pt x="81026" y="680085"/>
                  </a:cubicBezTo>
                  <a:cubicBezTo>
                    <a:pt x="84963" y="698754"/>
                    <a:pt x="88773" y="714375"/>
                    <a:pt x="92710" y="733044"/>
                  </a:cubicBezTo>
                  <a:cubicBezTo>
                    <a:pt x="100457" y="782955"/>
                    <a:pt x="108204" y="832739"/>
                    <a:pt x="112141" y="882650"/>
                  </a:cubicBezTo>
                  <a:cubicBezTo>
                    <a:pt x="123825" y="945007"/>
                    <a:pt x="127635" y="1004189"/>
                    <a:pt x="119888" y="1063371"/>
                  </a:cubicBezTo>
                  <a:cubicBezTo>
                    <a:pt x="112141" y="1147445"/>
                    <a:pt x="77089" y="4026789"/>
                    <a:pt x="42164" y="4104767"/>
                  </a:cubicBezTo>
                  <a:lnTo>
                    <a:pt x="6604" y="4170045"/>
                  </a:lnTo>
                  <a:cubicBezTo>
                    <a:pt x="0" y="4185666"/>
                    <a:pt x="10541" y="4194937"/>
                    <a:pt x="29972" y="4198112"/>
                  </a:cubicBezTo>
                  <a:cubicBezTo>
                    <a:pt x="53340" y="4201287"/>
                    <a:pt x="61087" y="4213733"/>
                    <a:pt x="68834" y="4229227"/>
                  </a:cubicBezTo>
                  <a:cubicBezTo>
                    <a:pt x="76581" y="4254119"/>
                    <a:pt x="64897" y="4279138"/>
                    <a:pt x="80518" y="4304030"/>
                  </a:cubicBezTo>
                  <a:cubicBezTo>
                    <a:pt x="88265" y="4316476"/>
                    <a:pt x="80518" y="4338320"/>
                    <a:pt x="76581" y="4356989"/>
                  </a:cubicBezTo>
                  <a:cubicBezTo>
                    <a:pt x="72644" y="4381881"/>
                    <a:pt x="80518" y="4406900"/>
                    <a:pt x="92075" y="4428617"/>
                  </a:cubicBezTo>
                  <a:cubicBezTo>
                    <a:pt x="119253" y="4465955"/>
                    <a:pt x="123190" y="4509643"/>
                    <a:pt x="123190" y="4550156"/>
                  </a:cubicBezTo>
                  <a:cubicBezTo>
                    <a:pt x="123190" y="4559554"/>
                    <a:pt x="127127" y="4568825"/>
                    <a:pt x="130937" y="4575048"/>
                  </a:cubicBezTo>
                  <a:cubicBezTo>
                    <a:pt x="138684" y="4581271"/>
                    <a:pt x="154305" y="4587494"/>
                    <a:pt x="169799" y="4590669"/>
                  </a:cubicBezTo>
                  <a:lnTo>
                    <a:pt x="263144" y="4628007"/>
                  </a:lnTo>
                  <a:cubicBezTo>
                    <a:pt x="305943" y="4646676"/>
                    <a:pt x="340868" y="4643628"/>
                    <a:pt x="379730" y="4621784"/>
                  </a:cubicBezTo>
                  <a:cubicBezTo>
                    <a:pt x="383667" y="4618609"/>
                    <a:pt x="395224" y="4615561"/>
                    <a:pt x="399161" y="4615561"/>
                  </a:cubicBezTo>
                  <a:cubicBezTo>
                    <a:pt x="426339" y="4618736"/>
                    <a:pt x="453644" y="4618736"/>
                    <a:pt x="476885" y="4637405"/>
                  </a:cubicBezTo>
                  <a:cubicBezTo>
                    <a:pt x="504063" y="4656074"/>
                    <a:pt x="542925" y="4668520"/>
                    <a:pt x="574040" y="4684141"/>
                  </a:cubicBezTo>
                  <a:cubicBezTo>
                    <a:pt x="593471" y="4693539"/>
                    <a:pt x="616839" y="4705985"/>
                    <a:pt x="628523" y="4718431"/>
                  </a:cubicBezTo>
                  <a:cubicBezTo>
                    <a:pt x="636270" y="4724654"/>
                    <a:pt x="644017" y="4730877"/>
                    <a:pt x="651891" y="4734052"/>
                  </a:cubicBezTo>
                  <a:cubicBezTo>
                    <a:pt x="694690" y="4746498"/>
                    <a:pt x="717931" y="4777740"/>
                    <a:pt x="745236" y="4802632"/>
                  </a:cubicBezTo>
                  <a:cubicBezTo>
                    <a:pt x="768604" y="4824476"/>
                    <a:pt x="799719" y="4836922"/>
                    <a:pt x="834644" y="4839970"/>
                  </a:cubicBezTo>
                  <a:cubicBezTo>
                    <a:pt x="873506" y="4846193"/>
                    <a:pt x="912368" y="4849368"/>
                    <a:pt x="951230" y="4855591"/>
                  </a:cubicBezTo>
                  <a:cubicBezTo>
                    <a:pt x="966724" y="4858766"/>
                    <a:pt x="986155" y="4861814"/>
                    <a:pt x="1001776" y="4868037"/>
                  </a:cubicBezTo>
                  <a:cubicBezTo>
                    <a:pt x="1021207" y="4874260"/>
                    <a:pt x="1040638" y="4874260"/>
                    <a:pt x="1056259" y="4883658"/>
                  </a:cubicBezTo>
                  <a:cubicBezTo>
                    <a:pt x="1079627" y="4899279"/>
                    <a:pt x="1102868" y="4908550"/>
                    <a:pt x="1133983" y="4902327"/>
                  </a:cubicBezTo>
                  <a:cubicBezTo>
                    <a:pt x="1145667" y="4899152"/>
                    <a:pt x="1161161" y="4905502"/>
                    <a:pt x="1172845" y="4908550"/>
                  </a:cubicBezTo>
                  <a:cubicBezTo>
                    <a:pt x="1176782" y="4908550"/>
                    <a:pt x="1180592" y="4911725"/>
                    <a:pt x="1184529" y="4911725"/>
                  </a:cubicBezTo>
                  <a:cubicBezTo>
                    <a:pt x="1227328" y="4914900"/>
                    <a:pt x="1266190" y="4908550"/>
                    <a:pt x="1305052" y="4902327"/>
                  </a:cubicBezTo>
                  <a:cubicBezTo>
                    <a:pt x="1320546" y="4899152"/>
                    <a:pt x="1336167" y="4896104"/>
                    <a:pt x="1351661" y="4889881"/>
                  </a:cubicBezTo>
                  <a:cubicBezTo>
                    <a:pt x="1394460" y="4874260"/>
                    <a:pt x="1437132" y="4858766"/>
                    <a:pt x="1475994" y="4839970"/>
                  </a:cubicBezTo>
                  <a:cubicBezTo>
                    <a:pt x="1503172" y="4827524"/>
                    <a:pt x="1530477" y="4815078"/>
                    <a:pt x="1561465" y="4827524"/>
                  </a:cubicBezTo>
                  <a:lnTo>
                    <a:pt x="1576959" y="4827524"/>
                  </a:lnTo>
                  <a:cubicBezTo>
                    <a:pt x="1604137" y="4827524"/>
                    <a:pt x="1631442" y="4824349"/>
                    <a:pt x="1654683" y="4821301"/>
                  </a:cubicBezTo>
                  <a:cubicBezTo>
                    <a:pt x="1658620" y="4821301"/>
                    <a:pt x="1666367" y="4821301"/>
                    <a:pt x="1666367" y="4818126"/>
                  </a:cubicBezTo>
                  <a:cubicBezTo>
                    <a:pt x="1678051" y="4805680"/>
                    <a:pt x="1697482" y="4805680"/>
                    <a:pt x="1716913" y="4802505"/>
                  </a:cubicBezTo>
                  <a:cubicBezTo>
                    <a:pt x="1748028" y="4799330"/>
                    <a:pt x="1779143" y="4799330"/>
                    <a:pt x="1802384" y="4783836"/>
                  </a:cubicBezTo>
                  <a:cubicBezTo>
                    <a:pt x="1825752" y="4771390"/>
                    <a:pt x="1848993" y="4768215"/>
                    <a:pt x="1876298" y="4765167"/>
                  </a:cubicBezTo>
                  <a:cubicBezTo>
                    <a:pt x="1880235" y="4765167"/>
                    <a:pt x="1887982" y="4761992"/>
                    <a:pt x="1891792" y="4761992"/>
                  </a:cubicBezTo>
                  <a:cubicBezTo>
                    <a:pt x="1911223" y="4758817"/>
                    <a:pt x="1930654" y="4749546"/>
                    <a:pt x="1946275" y="4752594"/>
                  </a:cubicBezTo>
                  <a:cubicBezTo>
                    <a:pt x="1981200" y="4758817"/>
                    <a:pt x="1996821" y="4749419"/>
                    <a:pt x="2020189" y="4724527"/>
                  </a:cubicBezTo>
                  <a:cubicBezTo>
                    <a:pt x="2024126" y="4718304"/>
                    <a:pt x="2035683" y="4715129"/>
                    <a:pt x="2043557" y="4712081"/>
                  </a:cubicBezTo>
                  <a:cubicBezTo>
                    <a:pt x="2062988" y="4708906"/>
                    <a:pt x="2082419" y="4712081"/>
                    <a:pt x="2101850" y="4708906"/>
                  </a:cubicBezTo>
                  <a:cubicBezTo>
                    <a:pt x="2113534" y="4708906"/>
                    <a:pt x="2125218" y="4699508"/>
                    <a:pt x="2132965" y="4699508"/>
                  </a:cubicBezTo>
                  <a:cubicBezTo>
                    <a:pt x="2164080" y="4702683"/>
                    <a:pt x="2199005" y="4693285"/>
                    <a:pt x="2226310" y="4708906"/>
                  </a:cubicBezTo>
                  <a:cubicBezTo>
                    <a:pt x="2230247" y="4712081"/>
                    <a:pt x="2237994" y="4712081"/>
                    <a:pt x="2245741" y="4712081"/>
                  </a:cubicBezTo>
                  <a:cubicBezTo>
                    <a:pt x="2296287" y="4715256"/>
                    <a:pt x="2339086" y="4727702"/>
                    <a:pt x="2374011" y="4752594"/>
                  </a:cubicBezTo>
                  <a:cubicBezTo>
                    <a:pt x="2385695" y="4761992"/>
                    <a:pt x="2401189" y="4768215"/>
                    <a:pt x="2412873" y="4774438"/>
                  </a:cubicBezTo>
                  <a:cubicBezTo>
                    <a:pt x="2424557" y="4780661"/>
                    <a:pt x="2440051" y="4780661"/>
                    <a:pt x="2451735" y="4783836"/>
                  </a:cubicBezTo>
                  <a:cubicBezTo>
                    <a:pt x="2463419" y="4787011"/>
                    <a:pt x="2471166" y="4790059"/>
                    <a:pt x="2482850" y="4790059"/>
                  </a:cubicBezTo>
                  <a:cubicBezTo>
                    <a:pt x="2502281" y="4790059"/>
                    <a:pt x="2517775" y="4796282"/>
                    <a:pt x="2529459" y="4808728"/>
                  </a:cubicBezTo>
                  <a:cubicBezTo>
                    <a:pt x="2533396" y="4811903"/>
                    <a:pt x="2537206" y="4814951"/>
                    <a:pt x="2541143" y="4821174"/>
                  </a:cubicBezTo>
                  <a:cubicBezTo>
                    <a:pt x="2537206" y="4830572"/>
                    <a:pt x="2560574" y="4855464"/>
                    <a:pt x="2576068" y="4855464"/>
                  </a:cubicBezTo>
                  <a:cubicBezTo>
                    <a:pt x="2603246" y="4855464"/>
                    <a:pt x="2630551" y="4861687"/>
                    <a:pt x="2653792" y="4877308"/>
                  </a:cubicBezTo>
                  <a:cubicBezTo>
                    <a:pt x="2657729" y="4880483"/>
                    <a:pt x="2665476" y="4880483"/>
                    <a:pt x="2673223" y="4877308"/>
                  </a:cubicBezTo>
                  <a:cubicBezTo>
                    <a:pt x="2684907" y="4874133"/>
                    <a:pt x="2692654" y="4874133"/>
                    <a:pt x="2700401" y="4883531"/>
                  </a:cubicBezTo>
                  <a:cubicBezTo>
                    <a:pt x="2704338" y="4886706"/>
                    <a:pt x="2719832" y="4886706"/>
                    <a:pt x="2727579" y="4886706"/>
                  </a:cubicBezTo>
                  <a:cubicBezTo>
                    <a:pt x="2747010" y="4886706"/>
                    <a:pt x="2770378" y="4883531"/>
                    <a:pt x="2789809" y="4886706"/>
                  </a:cubicBezTo>
                  <a:cubicBezTo>
                    <a:pt x="2824734" y="4889881"/>
                    <a:pt x="2855849" y="4892929"/>
                    <a:pt x="2890901" y="4899152"/>
                  </a:cubicBezTo>
                  <a:cubicBezTo>
                    <a:pt x="2898648" y="4899152"/>
                    <a:pt x="2906395" y="4902327"/>
                    <a:pt x="2910332" y="4905375"/>
                  </a:cubicBezTo>
                  <a:cubicBezTo>
                    <a:pt x="2918079" y="4920996"/>
                    <a:pt x="2937510" y="4920996"/>
                    <a:pt x="2949194" y="4924044"/>
                  </a:cubicBezTo>
                  <a:cubicBezTo>
                    <a:pt x="2960878" y="4927092"/>
                    <a:pt x="2976372" y="4930267"/>
                    <a:pt x="2984119" y="4930267"/>
                  </a:cubicBezTo>
                  <a:cubicBezTo>
                    <a:pt x="2988056" y="4927092"/>
                    <a:pt x="2995803" y="4924044"/>
                    <a:pt x="3003550" y="4917821"/>
                  </a:cubicBezTo>
                  <a:cubicBezTo>
                    <a:pt x="2988056" y="4917821"/>
                    <a:pt x="2980182" y="4920996"/>
                    <a:pt x="2972435" y="4920996"/>
                  </a:cubicBezTo>
                  <a:cubicBezTo>
                    <a:pt x="2987929" y="4905375"/>
                    <a:pt x="3003550" y="4902327"/>
                    <a:pt x="3022981" y="4911598"/>
                  </a:cubicBezTo>
                  <a:cubicBezTo>
                    <a:pt x="3046349" y="4927219"/>
                    <a:pt x="3065780" y="4927219"/>
                    <a:pt x="3092958" y="4911598"/>
                  </a:cubicBezTo>
                  <a:lnTo>
                    <a:pt x="3116326" y="4902200"/>
                  </a:lnTo>
                  <a:lnTo>
                    <a:pt x="3116326" y="4886579"/>
                  </a:lnTo>
                  <a:cubicBezTo>
                    <a:pt x="3128010" y="4889754"/>
                    <a:pt x="3139694" y="4895977"/>
                    <a:pt x="3147441" y="4895977"/>
                  </a:cubicBezTo>
                  <a:cubicBezTo>
                    <a:pt x="3170809" y="4886579"/>
                    <a:pt x="3194050" y="4877308"/>
                    <a:pt x="3213481" y="4864862"/>
                  </a:cubicBezTo>
                  <a:cubicBezTo>
                    <a:pt x="3236849" y="4852416"/>
                    <a:pt x="3256280" y="4836795"/>
                    <a:pt x="3275711" y="4824349"/>
                  </a:cubicBezTo>
                  <a:cubicBezTo>
                    <a:pt x="3279648" y="4824349"/>
                    <a:pt x="3279648" y="4821174"/>
                    <a:pt x="3283458" y="4821174"/>
                  </a:cubicBezTo>
                  <a:cubicBezTo>
                    <a:pt x="3310636" y="4814951"/>
                    <a:pt x="3334004" y="4811776"/>
                    <a:pt x="3361182" y="4805553"/>
                  </a:cubicBezTo>
                  <a:cubicBezTo>
                    <a:pt x="3376676" y="4802378"/>
                    <a:pt x="3388360" y="4796155"/>
                    <a:pt x="3403981" y="4793107"/>
                  </a:cubicBezTo>
                  <a:cubicBezTo>
                    <a:pt x="3415665" y="4789932"/>
                    <a:pt x="3423412" y="4789932"/>
                    <a:pt x="3435096" y="4786884"/>
                  </a:cubicBezTo>
                  <a:lnTo>
                    <a:pt x="3473958" y="4786884"/>
                  </a:lnTo>
                  <a:cubicBezTo>
                    <a:pt x="3481705" y="4786884"/>
                    <a:pt x="3493389" y="4786884"/>
                    <a:pt x="3501136" y="4783709"/>
                  </a:cubicBezTo>
                  <a:cubicBezTo>
                    <a:pt x="3505073" y="4777486"/>
                    <a:pt x="3512820" y="4768088"/>
                    <a:pt x="3516630" y="4768088"/>
                  </a:cubicBezTo>
                  <a:cubicBezTo>
                    <a:pt x="3528314" y="4768088"/>
                    <a:pt x="3536061" y="4774311"/>
                    <a:pt x="3547745" y="4777486"/>
                  </a:cubicBezTo>
                  <a:cubicBezTo>
                    <a:pt x="3551682" y="4777486"/>
                    <a:pt x="3551682" y="4780661"/>
                    <a:pt x="3551682" y="4783709"/>
                  </a:cubicBezTo>
                  <a:cubicBezTo>
                    <a:pt x="3567176" y="4796155"/>
                    <a:pt x="3578860" y="4811776"/>
                    <a:pt x="3594481" y="4824222"/>
                  </a:cubicBezTo>
                  <a:cubicBezTo>
                    <a:pt x="3613912" y="4839843"/>
                    <a:pt x="3633343" y="4839843"/>
                    <a:pt x="3645027" y="4830445"/>
                  </a:cubicBezTo>
                  <a:cubicBezTo>
                    <a:pt x="3664458" y="4817999"/>
                    <a:pt x="3679952" y="4808601"/>
                    <a:pt x="3707257" y="4814824"/>
                  </a:cubicBezTo>
                  <a:cubicBezTo>
                    <a:pt x="3711194" y="4814824"/>
                    <a:pt x="3718941" y="4817999"/>
                    <a:pt x="3722751" y="4814824"/>
                  </a:cubicBezTo>
                  <a:cubicBezTo>
                    <a:pt x="3742182" y="4808601"/>
                    <a:pt x="3765550" y="4802378"/>
                    <a:pt x="3784981" y="4792980"/>
                  </a:cubicBezTo>
                  <a:cubicBezTo>
                    <a:pt x="3796665" y="4789805"/>
                    <a:pt x="3812159" y="4789805"/>
                    <a:pt x="3816096" y="4783582"/>
                  </a:cubicBezTo>
                  <a:cubicBezTo>
                    <a:pt x="3827780" y="4764913"/>
                    <a:pt x="3847211" y="4755515"/>
                    <a:pt x="3866642" y="4743069"/>
                  </a:cubicBezTo>
                  <a:cubicBezTo>
                    <a:pt x="3878326" y="4733671"/>
                    <a:pt x="3890010" y="4721225"/>
                    <a:pt x="3901567" y="4718177"/>
                  </a:cubicBezTo>
                  <a:cubicBezTo>
                    <a:pt x="3928745" y="4711954"/>
                    <a:pt x="3948176" y="4693285"/>
                    <a:pt x="3971544" y="4680839"/>
                  </a:cubicBezTo>
                  <a:cubicBezTo>
                    <a:pt x="3990975" y="4671441"/>
                    <a:pt x="4002659" y="4652772"/>
                    <a:pt x="4022090" y="4649724"/>
                  </a:cubicBezTo>
                  <a:cubicBezTo>
                    <a:pt x="4053205" y="4643501"/>
                    <a:pt x="4076573" y="4627880"/>
                    <a:pt x="4103751" y="4612386"/>
                  </a:cubicBezTo>
                  <a:cubicBezTo>
                    <a:pt x="4119245" y="4602988"/>
                    <a:pt x="4138676" y="4596765"/>
                    <a:pt x="4158234" y="4599940"/>
                  </a:cubicBezTo>
                  <a:cubicBezTo>
                    <a:pt x="4169918" y="4603115"/>
                    <a:pt x="4185412" y="4599940"/>
                    <a:pt x="4193159" y="4596765"/>
                  </a:cubicBezTo>
                  <a:cubicBezTo>
                    <a:pt x="4208653" y="4590542"/>
                    <a:pt x="4224274" y="4581144"/>
                    <a:pt x="4239768" y="4574921"/>
                  </a:cubicBezTo>
                  <a:cubicBezTo>
                    <a:pt x="4251452" y="4568698"/>
                    <a:pt x="4263136" y="4562475"/>
                    <a:pt x="4274693" y="4562475"/>
                  </a:cubicBezTo>
                  <a:cubicBezTo>
                    <a:pt x="4313555" y="4559300"/>
                    <a:pt x="4344670" y="4553077"/>
                    <a:pt x="4364101" y="4521962"/>
                  </a:cubicBezTo>
                  <a:cubicBezTo>
                    <a:pt x="4371848" y="4509516"/>
                    <a:pt x="4410710" y="4493895"/>
                    <a:pt x="4426331" y="4500118"/>
                  </a:cubicBezTo>
                  <a:cubicBezTo>
                    <a:pt x="4453509" y="4509516"/>
                    <a:pt x="4472940" y="4503293"/>
                    <a:pt x="4488561" y="4484497"/>
                  </a:cubicBezTo>
                  <a:cubicBezTo>
                    <a:pt x="4500245" y="4475099"/>
                    <a:pt x="4515739" y="4478274"/>
                    <a:pt x="4527423" y="4484497"/>
                  </a:cubicBezTo>
                  <a:cubicBezTo>
                    <a:pt x="4535170" y="4490720"/>
                    <a:pt x="4542917" y="4493895"/>
                    <a:pt x="4550791" y="4493895"/>
                  </a:cubicBezTo>
                  <a:cubicBezTo>
                    <a:pt x="4577969" y="4497070"/>
                    <a:pt x="4609084" y="4493895"/>
                    <a:pt x="4636262" y="4497070"/>
                  </a:cubicBezTo>
                  <a:cubicBezTo>
                    <a:pt x="4659630" y="4500245"/>
                    <a:pt x="4682871" y="4493895"/>
                    <a:pt x="4698492" y="4481449"/>
                  </a:cubicBezTo>
                  <a:cubicBezTo>
                    <a:pt x="4714113" y="4469003"/>
                    <a:pt x="4725670" y="4469003"/>
                    <a:pt x="4749038" y="4475226"/>
                  </a:cubicBezTo>
                  <a:cubicBezTo>
                    <a:pt x="4768469" y="4481449"/>
                    <a:pt x="4783963" y="4497070"/>
                    <a:pt x="4811268" y="4493895"/>
                  </a:cubicBezTo>
                  <a:cubicBezTo>
                    <a:pt x="4834636" y="4490720"/>
                    <a:pt x="4861814" y="4500118"/>
                    <a:pt x="4888992" y="4490720"/>
                  </a:cubicBezTo>
                  <a:lnTo>
                    <a:pt x="4904486" y="4490720"/>
                  </a:lnTo>
                  <a:cubicBezTo>
                    <a:pt x="4927854" y="4496943"/>
                    <a:pt x="4951095" y="4500118"/>
                    <a:pt x="4970526" y="4515612"/>
                  </a:cubicBezTo>
                  <a:cubicBezTo>
                    <a:pt x="4993894" y="4531233"/>
                    <a:pt x="4997704" y="4415917"/>
                    <a:pt x="5021072" y="4428363"/>
                  </a:cubicBezTo>
                  <a:cubicBezTo>
                    <a:pt x="5055997" y="4447032"/>
                    <a:pt x="5048250" y="4428363"/>
                    <a:pt x="5083302" y="4443984"/>
                  </a:cubicBezTo>
                  <a:cubicBezTo>
                    <a:pt x="5110480" y="4453382"/>
                    <a:pt x="5098796" y="4419092"/>
                    <a:pt x="5129911" y="4425315"/>
                  </a:cubicBezTo>
                  <a:cubicBezTo>
                    <a:pt x="5133848" y="4425315"/>
                    <a:pt x="5180457" y="4450207"/>
                    <a:pt x="5180457" y="4447159"/>
                  </a:cubicBezTo>
                  <a:cubicBezTo>
                    <a:pt x="5199888" y="4437761"/>
                    <a:pt x="5219319" y="4344289"/>
                    <a:pt x="5238750" y="4347464"/>
                  </a:cubicBezTo>
                  <a:cubicBezTo>
                    <a:pt x="5277612" y="4356862"/>
                    <a:pt x="5312664" y="4350639"/>
                    <a:pt x="5347589" y="4338066"/>
                  </a:cubicBezTo>
                  <a:cubicBezTo>
                    <a:pt x="5367020" y="4331843"/>
                    <a:pt x="5398135" y="4309999"/>
                    <a:pt x="5413629" y="4319397"/>
                  </a:cubicBezTo>
                  <a:cubicBezTo>
                    <a:pt x="5440807" y="4335018"/>
                    <a:pt x="5468112" y="4341241"/>
                    <a:pt x="5499100" y="4344289"/>
                  </a:cubicBezTo>
                  <a:cubicBezTo>
                    <a:pt x="5503037" y="4344289"/>
                    <a:pt x="5506847" y="4347464"/>
                    <a:pt x="5510784" y="4350512"/>
                  </a:cubicBezTo>
                  <a:cubicBezTo>
                    <a:pt x="5522468" y="4362958"/>
                    <a:pt x="5576824" y="4328668"/>
                    <a:pt x="5588508" y="4341114"/>
                  </a:cubicBezTo>
                  <a:cubicBezTo>
                    <a:pt x="5604002" y="4359783"/>
                    <a:pt x="5619623" y="4378452"/>
                    <a:pt x="5635117" y="4394073"/>
                  </a:cubicBezTo>
                  <a:cubicBezTo>
                    <a:pt x="5642864" y="4400296"/>
                    <a:pt x="5654548" y="4403471"/>
                    <a:pt x="5658485" y="4409694"/>
                  </a:cubicBezTo>
                  <a:cubicBezTo>
                    <a:pt x="5662422" y="4425315"/>
                    <a:pt x="5670169" y="4431538"/>
                    <a:pt x="5689600" y="4431538"/>
                  </a:cubicBezTo>
                  <a:cubicBezTo>
                    <a:pt x="5701284" y="4431538"/>
                    <a:pt x="5712968" y="4434713"/>
                    <a:pt x="5720715" y="4440936"/>
                  </a:cubicBezTo>
                  <a:cubicBezTo>
                    <a:pt x="5740146" y="4450334"/>
                    <a:pt x="5755640" y="4459605"/>
                    <a:pt x="5771261" y="4469003"/>
                  </a:cubicBezTo>
                  <a:cubicBezTo>
                    <a:pt x="5790692" y="4478401"/>
                    <a:pt x="5810123" y="4487672"/>
                    <a:pt x="5817870" y="4503293"/>
                  </a:cubicBezTo>
                  <a:cubicBezTo>
                    <a:pt x="5821807" y="4509516"/>
                    <a:pt x="5825617" y="4512691"/>
                    <a:pt x="5829554" y="4515739"/>
                  </a:cubicBezTo>
                  <a:cubicBezTo>
                    <a:pt x="5845048" y="4528185"/>
                    <a:pt x="5860669" y="4537583"/>
                    <a:pt x="5876163" y="4550029"/>
                  </a:cubicBezTo>
                  <a:cubicBezTo>
                    <a:pt x="5899531" y="4565650"/>
                    <a:pt x="5918962" y="4584319"/>
                    <a:pt x="5942203" y="4599940"/>
                  </a:cubicBezTo>
                  <a:cubicBezTo>
                    <a:pt x="5949950" y="4603115"/>
                    <a:pt x="5957697" y="4609338"/>
                    <a:pt x="5965571" y="4612386"/>
                  </a:cubicBezTo>
                  <a:cubicBezTo>
                    <a:pt x="5981065" y="4618609"/>
                    <a:pt x="5996686" y="4624832"/>
                    <a:pt x="6008370" y="4634230"/>
                  </a:cubicBezTo>
                  <a:cubicBezTo>
                    <a:pt x="6020054" y="4643628"/>
                    <a:pt x="6074410" y="4587494"/>
                    <a:pt x="6082284" y="4599940"/>
                  </a:cubicBezTo>
                  <a:cubicBezTo>
                    <a:pt x="6082284" y="4603115"/>
                    <a:pt x="6086221" y="4603115"/>
                    <a:pt x="6090031" y="4603115"/>
                  </a:cubicBezTo>
                  <a:cubicBezTo>
                    <a:pt x="6113399" y="4618736"/>
                    <a:pt x="6136640" y="4612513"/>
                    <a:pt x="6160008" y="4606290"/>
                  </a:cubicBezTo>
                  <a:cubicBezTo>
                    <a:pt x="6167755" y="4603115"/>
                    <a:pt x="6175502" y="4600067"/>
                    <a:pt x="6179439" y="4603115"/>
                  </a:cubicBezTo>
                  <a:cubicBezTo>
                    <a:pt x="6206617" y="4612513"/>
                    <a:pt x="6226048" y="4634230"/>
                    <a:pt x="6261100" y="4637405"/>
                  </a:cubicBezTo>
                  <a:cubicBezTo>
                    <a:pt x="6261100" y="4637405"/>
                    <a:pt x="6265037" y="4637405"/>
                    <a:pt x="6265037" y="4640580"/>
                  </a:cubicBezTo>
                  <a:cubicBezTo>
                    <a:pt x="6272784" y="4659249"/>
                    <a:pt x="6296152" y="4659249"/>
                    <a:pt x="6315583" y="4662424"/>
                  </a:cubicBezTo>
                  <a:cubicBezTo>
                    <a:pt x="6327267" y="4662424"/>
                    <a:pt x="6338951" y="4665599"/>
                    <a:pt x="6346698" y="4668647"/>
                  </a:cubicBezTo>
                  <a:cubicBezTo>
                    <a:pt x="6370066" y="4678045"/>
                    <a:pt x="6393307" y="4690491"/>
                    <a:pt x="6420612" y="4696714"/>
                  </a:cubicBezTo>
                  <a:cubicBezTo>
                    <a:pt x="6455537" y="4706112"/>
                    <a:pt x="6490589" y="4712335"/>
                    <a:pt x="6517767" y="4727829"/>
                  </a:cubicBezTo>
                  <a:cubicBezTo>
                    <a:pt x="6521704" y="4727829"/>
                    <a:pt x="6525514" y="4727829"/>
                    <a:pt x="6525514" y="4731004"/>
                  </a:cubicBezTo>
                  <a:cubicBezTo>
                    <a:pt x="6537198" y="4737227"/>
                    <a:pt x="6556629" y="4740402"/>
                    <a:pt x="6564376" y="4749673"/>
                  </a:cubicBezTo>
                  <a:cubicBezTo>
                    <a:pt x="6576060" y="4768342"/>
                    <a:pt x="6607175" y="4765294"/>
                    <a:pt x="6622669" y="4780788"/>
                  </a:cubicBezTo>
                  <a:lnTo>
                    <a:pt x="6626606" y="4780788"/>
                  </a:lnTo>
                  <a:cubicBezTo>
                    <a:pt x="6642100" y="4780788"/>
                    <a:pt x="6657721" y="4783963"/>
                    <a:pt x="6677152" y="4783963"/>
                  </a:cubicBezTo>
                  <a:cubicBezTo>
                    <a:pt x="6684899" y="4780788"/>
                    <a:pt x="6696583" y="4774565"/>
                    <a:pt x="6704330" y="4774565"/>
                  </a:cubicBezTo>
                  <a:cubicBezTo>
                    <a:pt x="6739255" y="4783963"/>
                    <a:pt x="6774307" y="4783963"/>
                    <a:pt x="6797675" y="4758944"/>
                  </a:cubicBezTo>
                  <a:cubicBezTo>
                    <a:pt x="6801612" y="4755769"/>
                    <a:pt x="6809359" y="4755769"/>
                    <a:pt x="6817106" y="4755769"/>
                  </a:cubicBezTo>
                  <a:lnTo>
                    <a:pt x="6848221" y="4755769"/>
                  </a:lnTo>
                  <a:cubicBezTo>
                    <a:pt x="6883146" y="4749546"/>
                    <a:pt x="6914261" y="4743323"/>
                    <a:pt x="6949313" y="4740148"/>
                  </a:cubicBezTo>
                  <a:cubicBezTo>
                    <a:pt x="6964807" y="4736973"/>
                    <a:pt x="6984238" y="4743323"/>
                    <a:pt x="6999859" y="4746371"/>
                  </a:cubicBezTo>
                  <a:cubicBezTo>
                    <a:pt x="7015480" y="4749419"/>
                    <a:pt x="7030974" y="4749546"/>
                    <a:pt x="7046468" y="4749546"/>
                  </a:cubicBezTo>
                  <a:cubicBezTo>
                    <a:pt x="7065899" y="4749546"/>
                    <a:pt x="7081393" y="4743323"/>
                    <a:pt x="7100951" y="4743323"/>
                  </a:cubicBezTo>
                  <a:cubicBezTo>
                    <a:pt x="7116445" y="4740148"/>
                    <a:pt x="7135876" y="4740148"/>
                    <a:pt x="7151497" y="4737100"/>
                  </a:cubicBezTo>
                  <a:cubicBezTo>
                    <a:pt x="7186422" y="4730877"/>
                    <a:pt x="7217537" y="4724654"/>
                    <a:pt x="7252589" y="4721479"/>
                  </a:cubicBezTo>
                  <a:cubicBezTo>
                    <a:pt x="7275957" y="4615561"/>
                    <a:pt x="7272020" y="4490847"/>
                    <a:pt x="7272020" y="4363085"/>
                  </a:cubicBezTo>
                  <a:close/>
                </a:path>
              </a:pathLst>
            </a:custGeom>
            <a:blipFill>
              <a:blip r:embed="rId13"/>
              <a:stretch>
                <a:fillRect l="0" t="-17273" r="0" b="-7964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3">
                <a:alphaModFix amt="35000"/>
              </a:blip>
              <a:stretch>
                <a:fillRect l="-25281" t="0" r="-25283" b="-8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5308705" y="169271"/>
            <a:ext cx="2838370" cy="2820630"/>
          </a:xfrm>
          <a:custGeom>
            <a:avLst/>
            <a:gdLst/>
            <a:ahLst/>
            <a:cxnLst/>
            <a:rect r="r" b="b" t="t" l="l"/>
            <a:pathLst>
              <a:path h="2820630" w="2838370">
                <a:moveTo>
                  <a:pt x="0" y="0"/>
                </a:moveTo>
                <a:lnTo>
                  <a:pt x="2838370" y="0"/>
                </a:lnTo>
                <a:lnTo>
                  <a:pt x="2838370" y="2820630"/>
                </a:lnTo>
                <a:lnTo>
                  <a:pt x="0" y="28206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45" r="0" b="-145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68" y="2756132"/>
            <a:ext cx="6485931" cy="4459913"/>
            <a:chOff x="0" y="0"/>
            <a:chExt cx="8647908" cy="594655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647938" cy="5946521"/>
            </a:xfrm>
            <a:custGeom>
              <a:avLst/>
              <a:gdLst/>
              <a:ahLst/>
              <a:cxnLst/>
              <a:rect r="r" b="b" t="t" l="l"/>
              <a:pathLst>
                <a:path h="5946521" w="8647938">
                  <a:moveTo>
                    <a:pt x="8647938" y="5946521"/>
                  </a:moveTo>
                  <a:lnTo>
                    <a:pt x="0" y="5190490"/>
                  </a:lnTo>
                  <a:lnTo>
                    <a:pt x="0" y="0"/>
                  </a:lnTo>
                  <a:lnTo>
                    <a:pt x="8647938" y="756031"/>
                  </a:lnTo>
                  <a:close/>
                </a:path>
              </a:pathLst>
            </a:custGeom>
            <a:blipFill>
              <a:blip r:embed="rId6"/>
              <a:stretch>
                <a:fillRect l="0" t="-4535" r="0" b="-4535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6594307" y="5346018"/>
            <a:ext cx="4745111" cy="4745110"/>
            <a:chOff x="0" y="0"/>
            <a:chExt cx="6326814" cy="632681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326886" cy="6326886"/>
            </a:xfrm>
            <a:custGeom>
              <a:avLst/>
              <a:gdLst/>
              <a:ahLst/>
              <a:cxnLst/>
              <a:rect r="r" b="b" t="t" l="l"/>
              <a:pathLst>
                <a:path h="6326886" w="6326886">
                  <a:moveTo>
                    <a:pt x="2061210" y="242570"/>
                  </a:moveTo>
                  <a:cubicBezTo>
                    <a:pt x="2203704" y="64770"/>
                    <a:pt x="2445258" y="0"/>
                    <a:pt x="2657602" y="82804"/>
                  </a:cubicBezTo>
                  <a:lnTo>
                    <a:pt x="2973959" y="206248"/>
                  </a:lnTo>
                  <a:cubicBezTo>
                    <a:pt x="3095752" y="253746"/>
                    <a:pt x="3231007" y="253746"/>
                    <a:pt x="3352800" y="206248"/>
                  </a:cubicBezTo>
                  <a:lnTo>
                    <a:pt x="3669157" y="82804"/>
                  </a:lnTo>
                  <a:cubicBezTo>
                    <a:pt x="3881628" y="0"/>
                    <a:pt x="4123182" y="64770"/>
                    <a:pt x="4265676" y="242570"/>
                  </a:cubicBezTo>
                  <a:lnTo>
                    <a:pt x="4478020" y="507619"/>
                  </a:lnTo>
                  <a:cubicBezTo>
                    <a:pt x="4559808" y="609727"/>
                    <a:pt x="4676902" y="677291"/>
                    <a:pt x="4806188" y="697103"/>
                  </a:cubicBezTo>
                  <a:lnTo>
                    <a:pt x="5141849" y="748411"/>
                  </a:lnTo>
                  <a:cubicBezTo>
                    <a:pt x="5367147" y="782828"/>
                    <a:pt x="5543931" y="959739"/>
                    <a:pt x="5578475" y="1185037"/>
                  </a:cubicBezTo>
                  <a:lnTo>
                    <a:pt x="5629783" y="1520698"/>
                  </a:lnTo>
                  <a:cubicBezTo>
                    <a:pt x="5649595" y="1649984"/>
                    <a:pt x="5717159" y="1767078"/>
                    <a:pt x="5819267" y="1848866"/>
                  </a:cubicBezTo>
                  <a:lnTo>
                    <a:pt x="6084316" y="2061210"/>
                  </a:lnTo>
                  <a:cubicBezTo>
                    <a:pt x="6262243" y="2203704"/>
                    <a:pt x="6326886" y="2445258"/>
                    <a:pt x="6244082" y="2657602"/>
                  </a:cubicBezTo>
                  <a:lnTo>
                    <a:pt x="6120765" y="2973959"/>
                  </a:lnTo>
                  <a:cubicBezTo>
                    <a:pt x="6073267" y="3095752"/>
                    <a:pt x="6073267" y="3231007"/>
                    <a:pt x="6120765" y="3352800"/>
                  </a:cubicBezTo>
                  <a:lnTo>
                    <a:pt x="6244082" y="3669157"/>
                  </a:lnTo>
                  <a:cubicBezTo>
                    <a:pt x="6326886" y="3881501"/>
                    <a:pt x="6262116" y="4123055"/>
                    <a:pt x="6084316" y="4265549"/>
                  </a:cubicBezTo>
                  <a:lnTo>
                    <a:pt x="5819140" y="4478020"/>
                  </a:lnTo>
                  <a:cubicBezTo>
                    <a:pt x="5717032" y="4559808"/>
                    <a:pt x="5649468" y="4676902"/>
                    <a:pt x="5629656" y="4806061"/>
                  </a:cubicBezTo>
                  <a:lnTo>
                    <a:pt x="5578348" y="5141722"/>
                  </a:lnTo>
                  <a:cubicBezTo>
                    <a:pt x="5543931" y="5367020"/>
                    <a:pt x="5367020" y="5543804"/>
                    <a:pt x="5141722" y="5578348"/>
                  </a:cubicBezTo>
                  <a:lnTo>
                    <a:pt x="4806061" y="5629656"/>
                  </a:lnTo>
                  <a:cubicBezTo>
                    <a:pt x="4676775" y="5649468"/>
                    <a:pt x="4559681" y="5717032"/>
                    <a:pt x="4477893" y="5819140"/>
                  </a:cubicBezTo>
                  <a:lnTo>
                    <a:pt x="4265549" y="6084189"/>
                  </a:lnTo>
                  <a:cubicBezTo>
                    <a:pt x="4123055" y="6262116"/>
                    <a:pt x="3881501" y="6326759"/>
                    <a:pt x="3669157" y="6243955"/>
                  </a:cubicBezTo>
                  <a:lnTo>
                    <a:pt x="3352800" y="6120638"/>
                  </a:lnTo>
                  <a:cubicBezTo>
                    <a:pt x="3231007" y="6073140"/>
                    <a:pt x="3095752" y="6073140"/>
                    <a:pt x="2973959" y="6120638"/>
                  </a:cubicBezTo>
                  <a:lnTo>
                    <a:pt x="2657602" y="6244082"/>
                  </a:lnTo>
                  <a:cubicBezTo>
                    <a:pt x="2445258" y="6326886"/>
                    <a:pt x="2203704" y="6262116"/>
                    <a:pt x="2061210" y="6084316"/>
                  </a:cubicBezTo>
                  <a:lnTo>
                    <a:pt x="1848866" y="5819140"/>
                  </a:lnTo>
                  <a:cubicBezTo>
                    <a:pt x="1767078" y="5717032"/>
                    <a:pt x="1649984" y="5649468"/>
                    <a:pt x="1520698" y="5629656"/>
                  </a:cubicBezTo>
                  <a:lnTo>
                    <a:pt x="1185037" y="5578348"/>
                  </a:lnTo>
                  <a:cubicBezTo>
                    <a:pt x="959739" y="5543931"/>
                    <a:pt x="782955" y="5367020"/>
                    <a:pt x="748411" y="5141722"/>
                  </a:cubicBezTo>
                  <a:lnTo>
                    <a:pt x="697103" y="4806061"/>
                  </a:lnTo>
                  <a:cubicBezTo>
                    <a:pt x="677291" y="4676775"/>
                    <a:pt x="609727" y="4559681"/>
                    <a:pt x="507619" y="4478020"/>
                  </a:cubicBezTo>
                  <a:lnTo>
                    <a:pt x="242570" y="4265676"/>
                  </a:lnTo>
                  <a:cubicBezTo>
                    <a:pt x="64770" y="4123182"/>
                    <a:pt x="0" y="3881628"/>
                    <a:pt x="82804" y="3669284"/>
                  </a:cubicBezTo>
                  <a:lnTo>
                    <a:pt x="206121" y="3352800"/>
                  </a:lnTo>
                  <a:cubicBezTo>
                    <a:pt x="253619" y="3231007"/>
                    <a:pt x="253619" y="3095752"/>
                    <a:pt x="206121" y="2973959"/>
                  </a:cubicBezTo>
                  <a:lnTo>
                    <a:pt x="82804" y="2657602"/>
                  </a:lnTo>
                  <a:cubicBezTo>
                    <a:pt x="0" y="2445258"/>
                    <a:pt x="64770" y="2203704"/>
                    <a:pt x="242570" y="2061210"/>
                  </a:cubicBezTo>
                  <a:lnTo>
                    <a:pt x="507619" y="1848866"/>
                  </a:lnTo>
                  <a:cubicBezTo>
                    <a:pt x="609727" y="1767078"/>
                    <a:pt x="677291" y="1649984"/>
                    <a:pt x="697103" y="1520698"/>
                  </a:cubicBezTo>
                  <a:lnTo>
                    <a:pt x="748411" y="1185037"/>
                  </a:lnTo>
                  <a:cubicBezTo>
                    <a:pt x="782828" y="959739"/>
                    <a:pt x="959739" y="782955"/>
                    <a:pt x="1185037" y="748411"/>
                  </a:cubicBezTo>
                  <a:lnTo>
                    <a:pt x="1520698" y="697103"/>
                  </a:lnTo>
                  <a:cubicBezTo>
                    <a:pt x="1649984" y="677291"/>
                    <a:pt x="1767078" y="609727"/>
                    <a:pt x="1848739" y="507619"/>
                  </a:cubicBezTo>
                  <a:close/>
                </a:path>
              </a:pathLst>
            </a:custGeom>
            <a:blipFill>
              <a:blip r:embed="rId7"/>
              <a:stretch>
                <a:fillRect l="-17675" t="-756" r="-17673" b="-755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1410785" y="3286311"/>
            <a:ext cx="6736290" cy="4632068"/>
            <a:chOff x="0" y="0"/>
            <a:chExt cx="8981720" cy="617609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981694" cy="6176137"/>
            </a:xfrm>
            <a:custGeom>
              <a:avLst/>
              <a:gdLst/>
              <a:ahLst/>
              <a:cxnLst/>
              <a:rect r="r" b="b" t="t" l="l"/>
              <a:pathLst>
                <a:path h="6176137" w="8981694">
                  <a:moveTo>
                    <a:pt x="8981694" y="6176137"/>
                  </a:moveTo>
                  <a:lnTo>
                    <a:pt x="0" y="5390896"/>
                  </a:lnTo>
                  <a:lnTo>
                    <a:pt x="0" y="0"/>
                  </a:lnTo>
                  <a:lnTo>
                    <a:pt x="8981694" y="785241"/>
                  </a:lnTo>
                  <a:close/>
                </a:path>
              </a:pathLst>
            </a:custGeom>
            <a:blipFill>
              <a:blip r:embed="rId8"/>
              <a:stretch>
                <a:fillRect l="-12322" t="0" r="-12323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739776" y="95250"/>
            <a:ext cx="5247622" cy="1404464"/>
            <a:chOff x="0" y="0"/>
            <a:chExt cx="6996829" cy="187261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996830" cy="1872619"/>
            </a:xfrm>
            <a:custGeom>
              <a:avLst/>
              <a:gdLst/>
              <a:ahLst/>
              <a:cxnLst/>
              <a:rect r="r" b="b" t="t" l="l"/>
              <a:pathLst>
                <a:path h="1872619" w="6996830">
                  <a:moveTo>
                    <a:pt x="0" y="0"/>
                  </a:moveTo>
                  <a:lnTo>
                    <a:pt x="6996830" y="0"/>
                  </a:lnTo>
                  <a:lnTo>
                    <a:pt x="6996830" y="1872619"/>
                  </a:lnTo>
                  <a:lnTo>
                    <a:pt x="0" y="18726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6996829" cy="190119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Eseményeink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775549" y="1000125"/>
            <a:ext cx="16512451" cy="2286186"/>
            <a:chOff x="0" y="0"/>
            <a:chExt cx="22016601" cy="304824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016602" cy="3048248"/>
            </a:xfrm>
            <a:custGeom>
              <a:avLst/>
              <a:gdLst/>
              <a:ahLst/>
              <a:cxnLst/>
              <a:rect r="r" b="b" t="t" l="l"/>
              <a:pathLst>
                <a:path h="3048248" w="22016602">
                  <a:moveTo>
                    <a:pt x="0" y="0"/>
                  </a:moveTo>
                  <a:lnTo>
                    <a:pt x="22016602" y="0"/>
                  </a:lnTo>
                  <a:lnTo>
                    <a:pt x="22016602" y="3048248"/>
                  </a:lnTo>
                  <a:lnTo>
                    <a:pt x="0" y="304824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22016601" cy="307682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011"/>
                </a:lnSpc>
              </a:pPr>
              <a:r>
                <a:rPr lang="en-US" sz="560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Berde Kupa – Nemzetközi labdarugóbajnokság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3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68" y="2756132"/>
            <a:ext cx="6485931" cy="4459913"/>
            <a:chOff x="0" y="0"/>
            <a:chExt cx="8647908" cy="594655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647938" cy="5946521"/>
            </a:xfrm>
            <a:custGeom>
              <a:avLst/>
              <a:gdLst/>
              <a:ahLst/>
              <a:cxnLst/>
              <a:rect r="r" b="b" t="t" l="l"/>
              <a:pathLst>
                <a:path h="5946521" w="8647938">
                  <a:moveTo>
                    <a:pt x="8647938" y="5946521"/>
                  </a:moveTo>
                  <a:lnTo>
                    <a:pt x="0" y="5190490"/>
                  </a:lnTo>
                  <a:lnTo>
                    <a:pt x="0" y="0"/>
                  </a:lnTo>
                  <a:lnTo>
                    <a:pt x="8647938" y="756031"/>
                  </a:lnTo>
                  <a:close/>
                </a:path>
              </a:pathLst>
            </a:custGeom>
            <a:blipFill>
              <a:blip r:embed="rId4"/>
              <a:stretch>
                <a:fillRect l="0" t="-4535" r="0" b="-4535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594307" y="5346018"/>
            <a:ext cx="4745111" cy="4745110"/>
            <a:chOff x="0" y="0"/>
            <a:chExt cx="6326814" cy="632681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26886" cy="6326886"/>
            </a:xfrm>
            <a:custGeom>
              <a:avLst/>
              <a:gdLst/>
              <a:ahLst/>
              <a:cxnLst/>
              <a:rect r="r" b="b" t="t" l="l"/>
              <a:pathLst>
                <a:path h="6326886" w="6326886">
                  <a:moveTo>
                    <a:pt x="2061210" y="242570"/>
                  </a:moveTo>
                  <a:cubicBezTo>
                    <a:pt x="2203704" y="64770"/>
                    <a:pt x="2445258" y="0"/>
                    <a:pt x="2657602" y="82804"/>
                  </a:cubicBezTo>
                  <a:lnTo>
                    <a:pt x="2973959" y="206248"/>
                  </a:lnTo>
                  <a:cubicBezTo>
                    <a:pt x="3095752" y="253746"/>
                    <a:pt x="3231007" y="253746"/>
                    <a:pt x="3352800" y="206248"/>
                  </a:cubicBezTo>
                  <a:lnTo>
                    <a:pt x="3669157" y="82804"/>
                  </a:lnTo>
                  <a:cubicBezTo>
                    <a:pt x="3881628" y="0"/>
                    <a:pt x="4123182" y="64770"/>
                    <a:pt x="4265676" y="242570"/>
                  </a:cubicBezTo>
                  <a:lnTo>
                    <a:pt x="4478020" y="507619"/>
                  </a:lnTo>
                  <a:cubicBezTo>
                    <a:pt x="4559808" y="609727"/>
                    <a:pt x="4676902" y="677291"/>
                    <a:pt x="4806188" y="697103"/>
                  </a:cubicBezTo>
                  <a:lnTo>
                    <a:pt x="5141849" y="748411"/>
                  </a:lnTo>
                  <a:cubicBezTo>
                    <a:pt x="5367147" y="782828"/>
                    <a:pt x="5543931" y="959739"/>
                    <a:pt x="5578475" y="1185037"/>
                  </a:cubicBezTo>
                  <a:lnTo>
                    <a:pt x="5629783" y="1520698"/>
                  </a:lnTo>
                  <a:cubicBezTo>
                    <a:pt x="5649595" y="1649984"/>
                    <a:pt x="5717159" y="1767078"/>
                    <a:pt x="5819267" y="1848866"/>
                  </a:cubicBezTo>
                  <a:lnTo>
                    <a:pt x="6084316" y="2061210"/>
                  </a:lnTo>
                  <a:cubicBezTo>
                    <a:pt x="6262243" y="2203704"/>
                    <a:pt x="6326886" y="2445258"/>
                    <a:pt x="6244082" y="2657602"/>
                  </a:cubicBezTo>
                  <a:lnTo>
                    <a:pt x="6120765" y="2973959"/>
                  </a:lnTo>
                  <a:cubicBezTo>
                    <a:pt x="6073267" y="3095752"/>
                    <a:pt x="6073267" y="3231007"/>
                    <a:pt x="6120765" y="3352800"/>
                  </a:cubicBezTo>
                  <a:lnTo>
                    <a:pt x="6244082" y="3669157"/>
                  </a:lnTo>
                  <a:cubicBezTo>
                    <a:pt x="6326886" y="3881501"/>
                    <a:pt x="6262116" y="4123055"/>
                    <a:pt x="6084316" y="4265549"/>
                  </a:cubicBezTo>
                  <a:lnTo>
                    <a:pt x="5819140" y="4478020"/>
                  </a:lnTo>
                  <a:cubicBezTo>
                    <a:pt x="5717032" y="4559808"/>
                    <a:pt x="5649468" y="4676902"/>
                    <a:pt x="5629656" y="4806061"/>
                  </a:cubicBezTo>
                  <a:lnTo>
                    <a:pt x="5578348" y="5141722"/>
                  </a:lnTo>
                  <a:cubicBezTo>
                    <a:pt x="5543931" y="5367020"/>
                    <a:pt x="5367020" y="5543804"/>
                    <a:pt x="5141722" y="5578348"/>
                  </a:cubicBezTo>
                  <a:lnTo>
                    <a:pt x="4806061" y="5629656"/>
                  </a:lnTo>
                  <a:cubicBezTo>
                    <a:pt x="4676775" y="5649468"/>
                    <a:pt x="4559681" y="5717032"/>
                    <a:pt x="4477893" y="5819140"/>
                  </a:cubicBezTo>
                  <a:lnTo>
                    <a:pt x="4265549" y="6084189"/>
                  </a:lnTo>
                  <a:cubicBezTo>
                    <a:pt x="4123055" y="6262116"/>
                    <a:pt x="3881501" y="6326759"/>
                    <a:pt x="3669157" y="6243955"/>
                  </a:cubicBezTo>
                  <a:lnTo>
                    <a:pt x="3352800" y="6120638"/>
                  </a:lnTo>
                  <a:cubicBezTo>
                    <a:pt x="3231007" y="6073140"/>
                    <a:pt x="3095752" y="6073140"/>
                    <a:pt x="2973959" y="6120638"/>
                  </a:cubicBezTo>
                  <a:lnTo>
                    <a:pt x="2657602" y="6244082"/>
                  </a:lnTo>
                  <a:cubicBezTo>
                    <a:pt x="2445258" y="6326886"/>
                    <a:pt x="2203704" y="6262116"/>
                    <a:pt x="2061210" y="6084316"/>
                  </a:cubicBezTo>
                  <a:lnTo>
                    <a:pt x="1848866" y="5819140"/>
                  </a:lnTo>
                  <a:cubicBezTo>
                    <a:pt x="1767078" y="5717032"/>
                    <a:pt x="1649984" y="5649468"/>
                    <a:pt x="1520698" y="5629656"/>
                  </a:cubicBezTo>
                  <a:lnTo>
                    <a:pt x="1185037" y="5578348"/>
                  </a:lnTo>
                  <a:cubicBezTo>
                    <a:pt x="959739" y="5543931"/>
                    <a:pt x="782955" y="5367020"/>
                    <a:pt x="748411" y="5141722"/>
                  </a:cubicBezTo>
                  <a:lnTo>
                    <a:pt x="697103" y="4806061"/>
                  </a:lnTo>
                  <a:cubicBezTo>
                    <a:pt x="677291" y="4676775"/>
                    <a:pt x="609727" y="4559681"/>
                    <a:pt x="507619" y="4478020"/>
                  </a:cubicBezTo>
                  <a:lnTo>
                    <a:pt x="242570" y="4265676"/>
                  </a:lnTo>
                  <a:cubicBezTo>
                    <a:pt x="64770" y="4123182"/>
                    <a:pt x="0" y="3881628"/>
                    <a:pt x="82804" y="3669284"/>
                  </a:cubicBezTo>
                  <a:lnTo>
                    <a:pt x="206121" y="3352800"/>
                  </a:lnTo>
                  <a:cubicBezTo>
                    <a:pt x="253619" y="3231007"/>
                    <a:pt x="253619" y="3095752"/>
                    <a:pt x="206121" y="2973959"/>
                  </a:cubicBezTo>
                  <a:lnTo>
                    <a:pt x="82804" y="2657602"/>
                  </a:lnTo>
                  <a:cubicBezTo>
                    <a:pt x="0" y="2445258"/>
                    <a:pt x="64770" y="2203704"/>
                    <a:pt x="242570" y="2061210"/>
                  </a:cubicBezTo>
                  <a:lnTo>
                    <a:pt x="507619" y="1848866"/>
                  </a:lnTo>
                  <a:cubicBezTo>
                    <a:pt x="609727" y="1767078"/>
                    <a:pt x="677291" y="1649984"/>
                    <a:pt x="697103" y="1520698"/>
                  </a:cubicBezTo>
                  <a:lnTo>
                    <a:pt x="748411" y="1185037"/>
                  </a:lnTo>
                  <a:cubicBezTo>
                    <a:pt x="782828" y="959739"/>
                    <a:pt x="959739" y="782955"/>
                    <a:pt x="1185037" y="748411"/>
                  </a:cubicBezTo>
                  <a:lnTo>
                    <a:pt x="1520698" y="697103"/>
                  </a:lnTo>
                  <a:cubicBezTo>
                    <a:pt x="1649984" y="677291"/>
                    <a:pt x="1767078" y="609727"/>
                    <a:pt x="1848739" y="507619"/>
                  </a:cubicBezTo>
                  <a:close/>
                </a:path>
              </a:pathLst>
            </a:custGeom>
            <a:blipFill>
              <a:blip r:embed="rId5"/>
              <a:stretch>
                <a:fillRect l="-756" t="-17675" r="-755" b="-17674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410785" y="3286311"/>
            <a:ext cx="6736290" cy="4632068"/>
            <a:chOff x="0" y="0"/>
            <a:chExt cx="8981720" cy="61760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981694" cy="6176137"/>
            </a:xfrm>
            <a:custGeom>
              <a:avLst/>
              <a:gdLst/>
              <a:ahLst/>
              <a:cxnLst/>
              <a:rect r="r" b="b" t="t" l="l"/>
              <a:pathLst>
                <a:path h="6176137" w="8981694">
                  <a:moveTo>
                    <a:pt x="8981694" y="6176137"/>
                  </a:moveTo>
                  <a:lnTo>
                    <a:pt x="0" y="5390896"/>
                  </a:lnTo>
                  <a:lnTo>
                    <a:pt x="0" y="0"/>
                  </a:lnTo>
                  <a:lnTo>
                    <a:pt x="8981694" y="785241"/>
                  </a:lnTo>
                  <a:close/>
                </a:path>
              </a:pathLst>
            </a:custGeom>
            <a:blipFill>
              <a:blip r:embed="rId6"/>
              <a:stretch>
                <a:fillRect l="0" t="-4535" r="0" b="-4534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4778930" y="471015"/>
            <a:ext cx="3328825" cy="2546551"/>
          </a:xfrm>
          <a:custGeom>
            <a:avLst/>
            <a:gdLst/>
            <a:ahLst/>
            <a:cxnLst/>
            <a:rect r="r" b="b" t="t" l="l"/>
            <a:pathLst>
              <a:path h="2546551" w="3328825">
                <a:moveTo>
                  <a:pt x="0" y="0"/>
                </a:moveTo>
                <a:lnTo>
                  <a:pt x="3328825" y="0"/>
                </a:lnTo>
                <a:lnTo>
                  <a:pt x="3328825" y="2546551"/>
                </a:lnTo>
                <a:lnTo>
                  <a:pt x="0" y="25465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46" r="0" b="-46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739776" y="95250"/>
            <a:ext cx="5247622" cy="1484336"/>
            <a:chOff x="0" y="0"/>
            <a:chExt cx="6996829" cy="197911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996830" cy="1979114"/>
            </a:xfrm>
            <a:custGeom>
              <a:avLst/>
              <a:gdLst/>
              <a:ahLst/>
              <a:cxnLst/>
              <a:rect r="r" b="b" t="t" l="l"/>
              <a:pathLst>
                <a:path h="1979114" w="6996830">
                  <a:moveTo>
                    <a:pt x="0" y="0"/>
                  </a:moveTo>
                  <a:lnTo>
                    <a:pt x="6996830" y="0"/>
                  </a:lnTo>
                  <a:lnTo>
                    <a:pt x="6996830" y="1979114"/>
                  </a:lnTo>
                  <a:lnTo>
                    <a:pt x="0" y="1979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6996829" cy="200768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Eseményeink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203988" y="1000125"/>
            <a:ext cx="7655573" cy="2073503"/>
            <a:chOff x="0" y="0"/>
            <a:chExt cx="10207431" cy="276467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207430" cy="2764670"/>
            </a:xfrm>
            <a:custGeom>
              <a:avLst/>
              <a:gdLst/>
              <a:ahLst/>
              <a:cxnLst/>
              <a:rect r="r" b="b" t="t" l="l"/>
              <a:pathLst>
                <a:path h="2764670" w="10207430">
                  <a:moveTo>
                    <a:pt x="0" y="0"/>
                  </a:moveTo>
                  <a:lnTo>
                    <a:pt x="10207430" y="0"/>
                  </a:lnTo>
                  <a:lnTo>
                    <a:pt x="10207430" y="2764670"/>
                  </a:lnTo>
                  <a:lnTo>
                    <a:pt x="0" y="27646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10207431" cy="27932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011"/>
                </a:lnSpc>
              </a:pPr>
              <a:r>
                <a:rPr lang="en-US" sz="560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Ünnepre hangolódva</a:t>
              </a:r>
            </a:p>
            <a:p>
              <a:pPr algn="ctr">
                <a:lnSpc>
                  <a:spcPts val="7011"/>
                </a:lnSpc>
              </a:pPr>
              <a:r>
                <a:rPr lang="en-US" sz="560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Karácsonyi előadás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3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410401" y="5339530"/>
            <a:ext cx="6485931" cy="4459913"/>
            <a:chOff x="0" y="0"/>
            <a:chExt cx="8647908" cy="594655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647938" cy="5946521"/>
            </a:xfrm>
            <a:custGeom>
              <a:avLst/>
              <a:gdLst/>
              <a:ahLst/>
              <a:cxnLst/>
              <a:rect r="r" b="b" t="t" l="l"/>
              <a:pathLst>
                <a:path h="5946521" w="8647938">
                  <a:moveTo>
                    <a:pt x="8647938" y="5946521"/>
                  </a:moveTo>
                  <a:lnTo>
                    <a:pt x="0" y="5190490"/>
                  </a:lnTo>
                  <a:lnTo>
                    <a:pt x="0" y="0"/>
                  </a:lnTo>
                  <a:lnTo>
                    <a:pt x="8647938" y="756031"/>
                  </a:lnTo>
                  <a:close/>
                </a:path>
              </a:pathLst>
            </a:custGeom>
            <a:blipFill>
              <a:blip r:embed="rId4"/>
              <a:stretch>
                <a:fillRect l="0" t="-46952" r="0" b="-46952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351714" y="1255139"/>
            <a:ext cx="12260397" cy="1187678"/>
            <a:chOff x="0" y="0"/>
            <a:chExt cx="16347196" cy="158357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6347196" cy="1583570"/>
            </a:xfrm>
            <a:custGeom>
              <a:avLst/>
              <a:gdLst/>
              <a:ahLst/>
              <a:cxnLst/>
              <a:rect r="r" b="b" t="t" l="l"/>
              <a:pathLst>
                <a:path h="1583570" w="16347196">
                  <a:moveTo>
                    <a:pt x="0" y="0"/>
                  </a:moveTo>
                  <a:lnTo>
                    <a:pt x="16347196" y="0"/>
                  </a:lnTo>
                  <a:lnTo>
                    <a:pt x="16347196" y="1583570"/>
                  </a:lnTo>
                  <a:lnTo>
                    <a:pt x="0" y="15835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16347196" cy="16121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011"/>
                </a:lnSpc>
              </a:pPr>
              <a:r>
                <a:rPr lang="en-US" sz="560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Közösségi hajvágás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39776" y="95250"/>
            <a:ext cx="5247622" cy="1265977"/>
            <a:chOff x="0" y="0"/>
            <a:chExt cx="6996829" cy="168797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996830" cy="1687970"/>
            </a:xfrm>
            <a:custGeom>
              <a:avLst/>
              <a:gdLst/>
              <a:ahLst/>
              <a:cxnLst/>
              <a:rect r="r" b="b" t="t" l="l"/>
              <a:pathLst>
                <a:path h="1687970" w="6996830">
                  <a:moveTo>
                    <a:pt x="0" y="0"/>
                  </a:moveTo>
                  <a:lnTo>
                    <a:pt x="6996830" y="0"/>
                  </a:lnTo>
                  <a:lnTo>
                    <a:pt x="6996830" y="1687970"/>
                  </a:lnTo>
                  <a:lnTo>
                    <a:pt x="0" y="16879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6996829" cy="17165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Eseményeink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5612111" y="191274"/>
            <a:ext cx="2518491" cy="2339907"/>
          </a:xfrm>
          <a:custGeom>
            <a:avLst/>
            <a:gdLst/>
            <a:ahLst/>
            <a:cxnLst/>
            <a:rect r="r" b="b" t="t" l="l"/>
            <a:pathLst>
              <a:path h="2339907" w="2518491">
                <a:moveTo>
                  <a:pt x="0" y="0"/>
                </a:moveTo>
                <a:lnTo>
                  <a:pt x="2518491" y="0"/>
                </a:lnTo>
                <a:lnTo>
                  <a:pt x="2518491" y="2339907"/>
                </a:lnTo>
                <a:lnTo>
                  <a:pt x="0" y="23399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0781366" y="4161870"/>
            <a:ext cx="5637573" cy="5637573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31585" y="0"/>
                  </a:moveTo>
                  <a:lnTo>
                    <a:pt x="781215" y="0"/>
                  </a:lnTo>
                  <a:cubicBezTo>
                    <a:pt x="789592" y="0"/>
                    <a:pt x="797625" y="3328"/>
                    <a:pt x="803549" y="9251"/>
                  </a:cubicBezTo>
                  <a:cubicBezTo>
                    <a:pt x="809472" y="15174"/>
                    <a:pt x="812800" y="23208"/>
                    <a:pt x="812800" y="31585"/>
                  </a:cubicBezTo>
                  <a:lnTo>
                    <a:pt x="812800" y="781215"/>
                  </a:lnTo>
                  <a:cubicBezTo>
                    <a:pt x="812800" y="789592"/>
                    <a:pt x="809472" y="797625"/>
                    <a:pt x="803549" y="803549"/>
                  </a:cubicBezTo>
                  <a:cubicBezTo>
                    <a:pt x="797625" y="809472"/>
                    <a:pt x="789592" y="812800"/>
                    <a:pt x="781215" y="812800"/>
                  </a:cubicBezTo>
                  <a:lnTo>
                    <a:pt x="31585" y="812800"/>
                  </a:lnTo>
                  <a:cubicBezTo>
                    <a:pt x="23208" y="812800"/>
                    <a:pt x="15174" y="809472"/>
                    <a:pt x="9251" y="803549"/>
                  </a:cubicBezTo>
                  <a:cubicBezTo>
                    <a:pt x="3328" y="797625"/>
                    <a:pt x="0" y="789592"/>
                    <a:pt x="0" y="781215"/>
                  </a:cubicBezTo>
                  <a:lnTo>
                    <a:pt x="0" y="31585"/>
                  </a:lnTo>
                  <a:cubicBezTo>
                    <a:pt x="0" y="23208"/>
                    <a:pt x="3328" y="15174"/>
                    <a:pt x="9251" y="9251"/>
                  </a:cubicBezTo>
                  <a:cubicBezTo>
                    <a:pt x="15174" y="3328"/>
                    <a:pt x="23208" y="0"/>
                    <a:pt x="31585" y="0"/>
                  </a:cubicBez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6606552" y="2531181"/>
            <a:ext cx="3797471" cy="3797471"/>
            <a:chOff x="0" y="0"/>
            <a:chExt cx="13716000" cy="137160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3716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12992" r="0" b="-12992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3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0621" y="5654932"/>
            <a:ext cx="6485931" cy="4459913"/>
            <a:chOff x="0" y="0"/>
            <a:chExt cx="8647908" cy="594655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647938" cy="5946521"/>
            </a:xfrm>
            <a:custGeom>
              <a:avLst/>
              <a:gdLst/>
              <a:ahLst/>
              <a:cxnLst/>
              <a:rect r="r" b="b" t="t" l="l"/>
              <a:pathLst>
                <a:path h="5946521" w="8647938">
                  <a:moveTo>
                    <a:pt x="8647938" y="5946521"/>
                  </a:moveTo>
                  <a:lnTo>
                    <a:pt x="0" y="5190490"/>
                  </a:lnTo>
                  <a:lnTo>
                    <a:pt x="0" y="0"/>
                  </a:lnTo>
                  <a:lnTo>
                    <a:pt x="8647938" y="756031"/>
                  </a:lnTo>
                  <a:close/>
                </a:path>
              </a:pathLst>
            </a:custGeom>
            <a:blipFill>
              <a:blip r:embed="rId4"/>
              <a:stretch>
                <a:fillRect l="0" t="-4469" r="0" b="-4469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5481639">
            <a:off x="6534275" y="2522422"/>
            <a:ext cx="4120773" cy="4120773"/>
            <a:chOff x="0" y="0"/>
            <a:chExt cx="5494364" cy="549436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494274" cy="5494274"/>
            </a:xfrm>
            <a:custGeom>
              <a:avLst/>
              <a:gdLst/>
              <a:ahLst/>
              <a:cxnLst/>
              <a:rect r="r" b="b" t="t" l="l"/>
              <a:pathLst>
                <a:path h="5494274" w="5494274">
                  <a:moveTo>
                    <a:pt x="1789938" y="210693"/>
                  </a:moveTo>
                  <a:cubicBezTo>
                    <a:pt x="1913763" y="56261"/>
                    <a:pt x="2123440" y="0"/>
                    <a:pt x="2307844" y="71882"/>
                  </a:cubicBezTo>
                  <a:lnTo>
                    <a:pt x="2582672" y="179070"/>
                  </a:lnTo>
                  <a:cubicBezTo>
                    <a:pt x="2688463" y="220345"/>
                    <a:pt x="2805938" y="220345"/>
                    <a:pt x="2911729" y="179070"/>
                  </a:cubicBezTo>
                  <a:lnTo>
                    <a:pt x="3186430" y="71882"/>
                  </a:lnTo>
                  <a:cubicBezTo>
                    <a:pt x="3370834" y="0"/>
                    <a:pt x="3580638" y="56261"/>
                    <a:pt x="3704336" y="210693"/>
                  </a:cubicBezTo>
                  <a:lnTo>
                    <a:pt x="3888740" y="440817"/>
                  </a:lnTo>
                  <a:cubicBezTo>
                    <a:pt x="3959733" y="529463"/>
                    <a:pt x="4061460" y="588137"/>
                    <a:pt x="4173728" y="605282"/>
                  </a:cubicBezTo>
                  <a:lnTo>
                    <a:pt x="4465320" y="649859"/>
                  </a:lnTo>
                  <a:cubicBezTo>
                    <a:pt x="4661027" y="679831"/>
                    <a:pt x="4814570" y="833374"/>
                    <a:pt x="4844415" y="1028954"/>
                  </a:cubicBezTo>
                  <a:lnTo>
                    <a:pt x="4888992" y="1320546"/>
                  </a:lnTo>
                  <a:cubicBezTo>
                    <a:pt x="4906137" y="1432814"/>
                    <a:pt x="4964938" y="1534541"/>
                    <a:pt x="5053457" y="1605534"/>
                  </a:cubicBezTo>
                  <a:lnTo>
                    <a:pt x="5283581" y="1789938"/>
                  </a:lnTo>
                  <a:cubicBezTo>
                    <a:pt x="5438013" y="1913636"/>
                    <a:pt x="5494274" y="2123440"/>
                    <a:pt x="5422392" y="2307844"/>
                  </a:cubicBezTo>
                  <a:lnTo>
                    <a:pt x="5315204" y="2582672"/>
                  </a:lnTo>
                  <a:cubicBezTo>
                    <a:pt x="5273929" y="2688463"/>
                    <a:pt x="5273929" y="2805938"/>
                    <a:pt x="5315204" y="2911729"/>
                  </a:cubicBezTo>
                  <a:lnTo>
                    <a:pt x="5422392" y="3186557"/>
                  </a:lnTo>
                  <a:cubicBezTo>
                    <a:pt x="5494274" y="3370961"/>
                    <a:pt x="5438140" y="3580765"/>
                    <a:pt x="5283581" y="3704463"/>
                  </a:cubicBezTo>
                  <a:lnTo>
                    <a:pt x="5053457" y="3888740"/>
                  </a:lnTo>
                  <a:cubicBezTo>
                    <a:pt x="4964811" y="3959733"/>
                    <a:pt x="4906137" y="4061460"/>
                    <a:pt x="4888992" y="4173728"/>
                  </a:cubicBezTo>
                  <a:lnTo>
                    <a:pt x="4844415" y="4465320"/>
                  </a:lnTo>
                  <a:cubicBezTo>
                    <a:pt x="4814443" y="4660900"/>
                    <a:pt x="4660900" y="4814443"/>
                    <a:pt x="4465320" y="4844415"/>
                  </a:cubicBezTo>
                  <a:lnTo>
                    <a:pt x="4173728" y="4888992"/>
                  </a:lnTo>
                  <a:cubicBezTo>
                    <a:pt x="4061460" y="4906137"/>
                    <a:pt x="3959733" y="4964938"/>
                    <a:pt x="3888740" y="5053457"/>
                  </a:cubicBezTo>
                  <a:lnTo>
                    <a:pt x="3704336" y="5283581"/>
                  </a:lnTo>
                  <a:cubicBezTo>
                    <a:pt x="3580638" y="5438013"/>
                    <a:pt x="3370834" y="5494274"/>
                    <a:pt x="3186430" y="5422392"/>
                  </a:cubicBezTo>
                  <a:lnTo>
                    <a:pt x="2911602" y="5315204"/>
                  </a:lnTo>
                  <a:cubicBezTo>
                    <a:pt x="2805811" y="5273929"/>
                    <a:pt x="2688336" y="5273929"/>
                    <a:pt x="2582545" y="5315204"/>
                  </a:cubicBezTo>
                  <a:lnTo>
                    <a:pt x="2307717" y="5422392"/>
                  </a:lnTo>
                  <a:cubicBezTo>
                    <a:pt x="2123313" y="5494274"/>
                    <a:pt x="1913509" y="5438140"/>
                    <a:pt x="1789811" y="5283581"/>
                  </a:cubicBezTo>
                  <a:lnTo>
                    <a:pt x="1605407" y="5053457"/>
                  </a:lnTo>
                  <a:cubicBezTo>
                    <a:pt x="1534414" y="4964811"/>
                    <a:pt x="1432687" y="4906137"/>
                    <a:pt x="1320419" y="4888992"/>
                  </a:cubicBezTo>
                  <a:lnTo>
                    <a:pt x="1028827" y="4844415"/>
                  </a:lnTo>
                  <a:cubicBezTo>
                    <a:pt x="833120" y="4814443"/>
                    <a:pt x="679577" y="4660900"/>
                    <a:pt x="649732" y="4465320"/>
                  </a:cubicBezTo>
                  <a:lnTo>
                    <a:pt x="605155" y="4173728"/>
                  </a:lnTo>
                  <a:cubicBezTo>
                    <a:pt x="588010" y="4061460"/>
                    <a:pt x="529209" y="3959733"/>
                    <a:pt x="440690" y="3888740"/>
                  </a:cubicBezTo>
                  <a:lnTo>
                    <a:pt x="210693" y="3704336"/>
                  </a:lnTo>
                  <a:cubicBezTo>
                    <a:pt x="56261" y="3580638"/>
                    <a:pt x="0" y="3370834"/>
                    <a:pt x="71882" y="3186430"/>
                  </a:cubicBezTo>
                  <a:lnTo>
                    <a:pt x="179070" y="2911602"/>
                  </a:lnTo>
                  <a:cubicBezTo>
                    <a:pt x="220345" y="2805811"/>
                    <a:pt x="220345" y="2688336"/>
                    <a:pt x="179070" y="2582545"/>
                  </a:cubicBezTo>
                  <a:lnTo>
                    <a:pt x="71882" y="2307844"/>
                  </a:lnTo>
                  <a:cubicBezTo>
                    <a:pt x="0" y="2123440"/>
                    <a:pt x="56261" y="1913763"/>
                    <a:pt x="210693" y="1789938"/>
                  </a:cubicBezTo>
                  <a:lnTo>
                    <a:pt x="440817" y="1605534"/>
                  </a:lnTo>
                  <a:cubicBezTo>
                    <a:pt x="529463" y="1534541"/>
                    <a:pt x="588137" y="1432814"/>
                    <a:pt x="605282" y="1320546"/>
                  </a:cubicBezTo>
                  <a:lnTo>
                    <a:pt x="649859" y="1028954"/>
                  </a:lnTo>
                  <a:cubicBezTo>
                    <a:pt x="679831" y="833247"/>
                    <a:pt x="833374" y="679704"/>
                    <a:pt x="1028954" y="649859"/>
                  </a:cubicBezTo>
                  <a:lnTo>
                    <a:pt x="1320546" y="605282"/>
                  </a:lnTo>
                  <a:cubicBezTo>
                    <a:pt x="1432814" y="588137"/>
                    <a:pt x="1534541" y="529336"/>
                    <a:pt x="1605534" y="440817"/>
                  </a:cubicBezTo>
                  <a:close/>
                </a:path>
              </a:pathLst>
            </a:custGeom>
            <a:blipFill>
              <a:blip r:embed="rId5"/>
              <a:stretch>
                <a:fillRect l="0" t="-16666" r="0" b="-16666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927234" y="5654932"/>
            <a:ext cx="6736290" cy="4632068"/>
            <a:chOff x="0" y="0"/>
            <a:chExt cx="8981720" cy="61760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981694" cy="6176137"/>
            </a:xfrm>
            <a:custGeom>
              <a:avLst/>
              <a:gdLst/>
              <a:ahLst/>
              <a:cxnLst/>
              <a:rect r="r" b="b" t="t" l="l"/>
              <a:pathLst>
                <a:path h="6176137" w="8981694">
                  <a:moveTo>
                    <a:pt x="8981694" y="6176137"/>
                  </a:moveTo>
                  <a:lnTo>
                    <a:pt x="0" y="5390896"/>
                  </a:lnTo>
                  <a:lnTo>
                    <a:pt x="0" y="0"/>
                  </a:lnTo>
                  <a:lnTo>
                    <a:pt x="8981694" y="785241"/>
                  </a:lnTo>
                  <a:close/>
                </a:path>
              </a:pathLst>
            </a:custGeom>
            <a:blipFill>
              <a:blip r:embed="rId6"/>
              <a:stretch>
                <a:fillRect l="0" t="-4468" r="0" b="-4468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3351714" y="1255139"/>
            <a:ext cx="12260397" cy="1187678"/>
            <a:chOff x="0" y="0"/>
            <a:chExt cx="16347196" cy="158357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347196" cy="1583570"/>
            </a:xfrm>
            <a:custGeom>
              <a:avLst/>
              <a:gdLst/>
              <a:ahLst/>
              <a:cxnLst/>
              <a:rect r="r" b="b" t="t" l="l"/>
              <a:pathLst>
                <a:path h="1583570" w="16347196">
                  <a:moveTo>
                    <a:pt x="0" y="0"/>
                  </a:moveTo>
                  <a:lnTo>
                    <a:pt x="16347196" y="0"/>
                  </a:lnTo>
                  <a:lnTo>
                    <a:pt x="16347196" y="1583570"/>
                  </a:lnTo>
                  <a:lnTo>
                    <a:pt x="0" y="15835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16347196" cy="16121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011"/>
                </a:lnSpc>
              </a:pPr>
              <a:r>
                <a:rPr lang="en-US" sz="560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Közösségi mézeskalácssütés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39776" y="95250"/>
            <a:ext cx="5247622" cy="1265977"/>
            <a:chOff x="0" y="0"/>
            <a:chExt cx="6996829" cy="16879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996830" cy="1687970"/>
            </a:xfrm>
            <a:custGeom>
              <a:avLst/>
              <a:gdLst/>
              <a:ahLst/>
              <a:cxnLst/>
              <a:rect r="r" b="b" t="t" l="l"/>
              <a:pathLst>
                <a:path h="1687970" w="6996830">
                  <a:moveTo>
                    <a:pt x="0" y="0"/>
                  </a:moveTo>
                  <a:lnTo>
                    <a:pt x="6996830" y="0"/>
                  </a:lnTo>
                  <a:lnTo>
                    <a:pt x="6996830" y="1687970"/>
                  </a:lnTo>
                  <a:lnTo>
                    <a:pt x="0" y="16879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6996829" cy="17165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Eseményeink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6331600" y="332527"/>
            <a:ext cx="1855401" cy="2057400"/>
          </a:xfrm>
          <a:custGeom>
            <a:avLst/>
            <a:gdLst/>
            <a:ahLst/>
            <a:cxnLst/>
            <a:rect r="r" b="b" t="t" l="l"/>
            <a:pathLst>
              <a:path h="2057400" w="1855401">
                <a:moveTo>
                  <a:pt x="0" y="0"/>
                </a:moveTo>
                <a:lnTo>
                  <a:pt x="1855400" y="0"/>
                </a:lnTo>
                <a:lnTo>
                  <a:pt x="1855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3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0621" y="5654932"/>
            <a:ext cx="6485931" cy="4459913"/>
            <a:chOff x="0" y="0"/>
            <a:chExt cx="8647908" cy="594655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647938" cy="5946521"/>
            </a:xfrm>
            <a:custGeom>
              <a:avLst/>
              <a:gdLst/>
              <a:ahLst/>
              <a:cxnLst/>
              <a:rect r="r" b="b" t="t" l="l"/>
              <a:pathLst>
                <a:path h="5946521" w="8647938">
                  <a:moveTo>
                    <a:pt x="8647938" y="5946521"/>
                  </a:moveTo>
                  <a:lnTo>
                    <a:pt x="0" y="5190490"/>
                  </a:lnTo>
                  <a:lnTo>
                    <a:pt x="0" y="0"/>
                  </a:lnTo>
                  <a:lnTo>
                    <a:pt x="8647938" y="756031"/>
                  </a:lnTo>
                  <a:close/>
                </a:path>
              </a:pathLst>
            </a:custGeom>
            <a:blipFill>
              <a:blip r:embed="rId4"/>
              <a:stretch>
                <a:fillRect l="-1665" t="0" r="-1665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534275" y="2522422"/>
            <a:ext cx="4120773" cy="4120773"/>
            <a:chOff x="0" y="0"/>
            <a:chExt cx="5494364" cy="549436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494274" cy="5494274"/>
            </a:xfrm>
            <a:custGeom>
              <a:avLst/>
              <a:gdLst/>
              <a:ahLst/>
              <a:cxnLst/>
              <a:rect r="r" b="b" t="t" l="l"/>
              <a:pathLst>
                <a:path h="5494274" w="5494274">
                  <a:moveTo>
                    <a:pt x="1789938" y="210693"/>
                  </a:moveTo>
                  <a:cubicBezTo>
                    <a:pt x="1913763" y="56261"/>
                    <a:pt x="2123440" y="0"/>
                    <a:pt x="2307844" y="71882"/>
                  </a:cubicBezTo>
                  <a:lnTo>
                    <a:pt x="2582672" y="179070"/>
                  </a:lnTo>
                  <a:cubicBezTo>
                    <a:pt x="2688463" y="220345"/>
                    <a:pt x="2805938" y="220345"/>
                    <a:pt x="2911729" y="179070"/>
                  </a:cubicBezTo>
                  <a:lnTo>
                    <a:pt x="3186430" y="71882"/>
                  </a:lnTo>
                  <a:cubicBezTo>
                    <a:pt x="3370834" y="0"/>
                    <a:pt x="3580638" y="56261"/>
                    <a:pt x="3704336" y="210693"/>
                  </a:cubicBezTo>
                  <a:lnTo>
                    <a:pt x="3888740" y="440817"/>
                  </a:lnTo>
                  <a:cubicBezTo>
                    <a:pt x="3959733" y="529463"/>
                    <a:pt x="4061460" y="588137"/>
                    <a:pt x="4173728" y="605282"/>
                  </a:cubicBezTo>
                  <a:lnTo>
                    <a:pt x="4465320" y="649859"/>
                  </a:lnTo>
                  <a:cubicBezTo>
                    <a:pt x="4661027" y="679831"/>
                    <a:pt x="4814570" y="833374"/>
                    <a:pt x="4844415" y="1028954"/>
                  </a:cubicBezTo>
                  <a:lnTo>
                    <a:pt x="4888992" y="1320546"/>
                  </a:lnTo>
                  <a:cubicBezTo>
                    <a:pt x="4906137" y="1432814"/>
                    <a:pt x="4964938" y="1534541"/>
                    <a:pt x="5053457" y="1605534"/>
                  </a:cubicBezTo>
                  <a:lnTo>
                    <a:pt x="5283581" y="1789938"/>
                  </a:lnTo>
                  <a:cubicBezTo>
                    <a:pt x="5438013" y="1913636"/>
                    <a:pt x="5494274" y="2123440"/>
                    <a:pt x="5422392" y="2307844"/>
                  </a:cubicBezTo>
                  <a:lnTo>
                    <a:pt x="5315204" y="2582672"/>
                  </a:lnTo>
                  <a:cubicBezTo>
                    <a:pt x="5273929" y="2688463"/>
                    <a:pt x="5273929" y="2805938"/>
                    <a:pt x="5315204" y="2911729"/>
                  </a:cubicBezTo>
                  <a:lnTo>
                    <a:pt x="5422392" y="3186557"/>
                  </a:lnTo>
                  <a:cubicBezTo>
                    <a:pt x="5494274" y="3370961"/>
                    <a:pt x="5438140" y="3580765"/>
                    <a:pt x="5283581" y="3704463"/>
                  </a:cubicBezTo>
                  <a:lnTo>
                    <a:pt x="5053457" y="3888740"/>
                  </a:lnTo>
                  <a:cubicBezTo>
                    <a:pt x="4964811" y="3959733"/>
                    <a:pt x="4906137" y="4061460"/>
                    <a:pt x="4888992" y="4173728"/>
                  </a:cubicBezTo>
                  <a:lnTo>
                    <a:pt x="4844415" y="4465320"/>
                  </a:lnTo>
                  <a:cubicBezTo>
                    <a:pt x="4814443" y="4660900"/>
                    <a:pt x="4660900" y="4814443"/>
                    <a:pt x="4465320" y="4844415"/>
                  </a:cubicBezTo>
                  <a:lnTo>
                    <a:pt x="4173728" y="4888992"/>
                  </a:lnTo>
                  <a:cubicBezTo>
                    <a:pt x="4061460" y="4906137"/>
                    <a:pt x="3959733" y="4964938"/>
                    <a:pt x="3888740" y="5053457"/>
                  </a:cubicBezTo>
                  <a:lnTo>
                    <a:pt x="3704336" y="5283581"/>
                  </a:lnTo>
                  <a:cubicBezTo>
                    <a:pt x="3580638" y="5438013"/>
                    <a:pt x="3370834" y="5494274"/>
                    <a:pt x="3186430" y="5422392"/>
                  </a:cubicBezTo>
                  <a:lnTo>
                    <a:pt x="2911602" y="5315204"/>
                  </a:lnTo>
                  <a:cubicBezTo>
                    <a:pt x="2805811" y="5273929"/>
                    <a:pt x="2688336" y="5273929"/>
                    <a:pt x="2582545" y="5315204"/>
                  </a:cubicBezTo>
                  <a:lnTo>
                    <a:pt x="2307717" y="5422392"/>
                  </a:lnTo>
                  <a:cubicBezTo>
                    <a:pt x="2123313" y="5494274"/>
                    <a:pt x="1913509" y="5438140"/>
                    <a:pt x="1789811" y="5283581"/>
                  </a:cubicBezTo>
                  <a:lnTo>
                    <a:pt x="1605407" y="5053457"/>
                  </a:lnTo>
                  <a:cubicBezTo>
                    <a:pt x="1534414" y="4964811"/>
                    <a:pt x="1432687" y="4906137"/>
                    <a:pt x="1320419" y="4888992"/>
                  </a:cubicBezTo>
                  <a:lnTo>
                    <a:pt x="1028827" y="4844415"/>
                  </a:lnTo>
                  <a:cubicBezTo>
                    <a:pt x="833120" y="4814443"/>
                    <a:pt x="679577" y="4660900"/>
                    <a:pt x="649732" y="4465320"/>
                  </a:cubicBezTo>
                  <a:lnTo>
                    <a:pt x="605155" y="4173728"/>
                  </a:lnTo>
                  <a:cubicBezTo>
                    <a:pt x="588010" y="4061460"/>
                    <a:pt x="529209" y="3959733"/>
                    <a:pt x="440690" y="3888740"/>
                  </a:cubicBezTo>
                  <a:lnTo>
                    <a:pt x="210693" y="3704336"/>
                  </a:lnTo>
                  <a:cubicBezTo>
                    <a:pt x="56261" y="3580638"/>
                    <a:pt x="0" y="3370834"/>
                    <a:pt x="71882" y="3186430"/>
                  </a:cubicBezTo>
                  <a:lnTo>
                    <a:pt x="179070" y="2911602"/>
                  </a:lnTo>
                  <a:cubicBezTo>
                    <a:pt x="220345" y="2805811"/>
                    <a:pt x="220345" y="2688336"/>
                    <a:pt x="179070" y="2582545"/>
                  </a:cubicBezTo>
                  <a:lnTo>
                    <a:pt x="71882" y="2307844"/>
                  </a:lnTo>
                  <a:cubicBezTo>
                    <a:pt x="0" y="2123440"/>
                    <a:pt x="56261" y="1913763"/>
                    <a:pt x="210693" y="1789938"/>
                  </a:cubicBezTo>
                  <a:lnTo>
                    <a:pt x="440817" y="1605534"/>
                  </a:lnTo>
                  <a:cubicBezTo>
                    <a:pt x="529463" y="1534541"/>
                    <a:pt x="588137" y="1432814"/>
                    <a:pt x="605282" y="1320546"/>
                  </a:cubicBezTo>
                  <a:lnTo>
                    <a:pt x="649859" y="1028954"/>
                  </a:lnTo>
                  <a:cubicBezTo>
                    <a:pt x="679831" y="833247"/>
                    <a:pt x="833374" y="679704"/>
                    <a:pt x="1028954" y="649859"/>
                  </a:cubicBezTo>
                  <a:lnTo>
                    <a:pt x="1320546" y="605282"/>
                  </a:lnTo>
                  <a:cubicBezTo>
                    <a:pt x="1432814" y="588137"/>
                    <a:pt x="1534541" y="529336"/>
                    <a:pt x="1605534" y="440817"/>
                  </a:cubicBezTo>
                  <a:close/>
                </a:path>
              </a:pathLst>
            </a:custGeom>
            <a:blipFill>
              <a:blip r:embed="rId5"/>
              <a:stretch>
                <a:fillRect l="-25136" t="0" r="-25136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927234" y="5654932"/>
            <a:ext cx="6736290" cy="4632068"/>
            <a:chOff x="0" y="0"/>
            <a:chExt cx="8981720" cy="61760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981694" cy="6176137"/>
            </a:xfrm>
            <a:custGeom>
              <a:avLst/>
              <a:gdLst/>
              <a:ahLst/>
              <a:cxnLst/>
              <a:rect r="r" b="b" t="t" l="l"/>
              <a:pathLst>
                <a:path h="6176137" w="8981694">
                  <a:moveTo>
                    <a:pt x="8981694" y="6176137"/>
                  </a:moveTo>
                  <a:lnTo>
                    <a:pt x="0" y="5390896"/>
                  </a:lnTo>
                  <a:lnTo>
                    <a:pt x="0" y="0"/>
                  </a:lnTo>
                  <a:lnTo>
                    <a:pt x="8981694" y="785241"/>
                  </a:lnTo>
                  <a:close/>
                </a:path>
              </a:pathLst>
            </a:custGeom>
            <a:blipFill>
              <a:blip r:embed="rId6"/>
              <a:stretch>
                <a:fillRect l="-1666" t="0" r="-1666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3351714" y="1255139"/>
            <a:ext cx="12260397" cy="1187678"/>
            <a:chOff x="0" y="0"/>
            <a:chExt cx="16347196" cy="158357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347196" cy="1583570"/>
            </a:xfrm>
            <a:custGeom>
              <a:avLst/>
              <a:gdLst/>
              <a:ahLst/>
              <a:cxnLst/>
              <a:rect r="r" b="b" t="t" l="l"/>
              <a:pathLst>
                <a:path h="1583570" w="16347196">
                  <a:moveTo>
                    <a:pt x="0" y="0"/>
                  </a:moveTo>
                  <a:lnTo>
                    <a:pt x="16347196" y="0"/>
                  </a:lnTo>
                  <a:lnTo>
                    <a:pt x="16347196" y="1583570"/>
                  </a:lnTo>
                  <a:lnTo>
                    <a:pt x="0" y="15835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16347196" cy="16121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011"/>
                </a:lnSpc>
              </a:pPr>
              <a:r>
                <a:rPr lang="en-US" sz="560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“Találkozz a Mikulással”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39776" y="95250"/>
            <a:ext cx="5247622" cy="1265977"/>
            <a:chOff x="0" y="0"/>
            <a:chExt cx="6996829" cy="168797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996830" cy="1687970"/>
            </a:xfrm>
            <a:custGeom>
              <a:avLst/>
              <a:gdLst/>
              <a:ahLst/>
              <a:cxnLst/>
              <a:rect r="r" b="b" t="t" l="l"/>
              <a:pathLst>
                <a:path h="1687970" w="6996830">
                  <a:moveTo>
                    <a:pt x="0" y="0"/>
                  </a:moveTo>
                  <a:lnTo>
                    <a:pt x="6996830" y="0"/>
                  </a:lnTo>
                  <a:lnTo>
                    <a:pt x="6996830" y="1687970"/>
                  </a:lnTo>
                  <a:lnTo>
                    <a:pt x="0" y="16879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6996829" cy="17165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Eseményeink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5272981" y="186725"/>
            <a:ext cx="2390543" cy="3115130"/>
          </a:xfrm>
          <a:custGeom>
            <a:avLst/>
            <a:gdLst/>
            <a:ahLst/>
            <a:cxnLst/>
            <a:rect r="r" b="b" t="t" l="l"/>
            <a:pathLst>
              <a:path h="3115130" w="2390543">
                <a:moveTo>
                  <a:pt x="0" y="0"/>
                </a:moveTo>
                <a:lnTo>
                  <a:pt x="2390543" y="0"/>
                </a:lnTo>
                <a:lnTo>
                  <a:pt x="2390543" y="3115130"/>
                </a:lnTo>
                <a:lnTo>
                  <a:pt x="0" y="31151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3">
                <a:alphaModFix amt="35000"/>
              </a:blip>
              <a:stretch>
                <a:fillRect l="-25281" t="0" r="-25283" b="-8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5743562" y="288222"/>
            <a:ext cx="1933834" cy="1933834"/>
          </a:xfrm>
          <a:custGeom>
            <a:avLst/>
            <a:gdLst/>
            <a:ahLst/>
            <a:cxnLst/>
            <a:rect r="r" b="b" t="t" l="l"/>
            <a:pathLst>
              <a:path h="1933834" w="1933834">
                <a:moveTo>
                  <a:pt x="0" y="0"/>
                </a:moveTo>
                <a:lnTo>
                  <a:pt x="1933834" y="0"/>
                </a:lnTo>
                <a:lnTo>
                  <a:pt x="1933834" y="1933834"/>
                </a:lnTo>
                <a:lnTo>
                  <a:pt x="0" y="19338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5608" y="3052068"/>
            <a:ext cx="6286245" cy="4206765"/>
            <a:chOff x="0" y="0"/>
            <a:chExt cx="8381661" cy="560902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381746" cy="5609082"/>
            </a:xfrm>
            <a:custGeom>
              <a:avLst/>
              <a:gdLst/>
              <a:ahLst/>
              <a:cxnLst/>
              <a:rect r="r" b="b" t="t" l="l"/>
              <a:pathLst>
                <a:path h="5609082" w="8381746">
                  <a:moveTo>
                    <a:pt x="5449697" y="63754"/>
                  </a:moveTo>
                  <a:lnTo>
                    <a:pt x="6023356" y="0"/>
                  </a:lnTo>
                  <a:lnTo>
                    <a:pt x="6628892" y="95631"/>
                  </a:lnTo>
                  <a:lnTo>
                    <a:pt x="7489317" y="95631"/>
                  </a:lnTo>
                  <a:cubicBezTo>
                    <a:pt x="7489317" y="95631"/>
                    <a:pt x="7744333" y="31877"/>
                    <a:pt x="7776083" y="95631"/>
                  </a:cubicBezTo>
                  <a:cubicBezTo>
                    <a:pt x="7807833" y="159385"/>
                    <a:pt x="7935468" y="573659"/>
                    <a:pt x="7935468" y="573659"/>
                  </a:cubicBezTo>
                  <a:cubicBezTo>
                    <a:pt x="7935468" y="573659"/>
                    <a:pt x="8062976" y="764921"/>
                    <a:pt x="8031099" y="892302"/>
                  </a:cubicBezTo>
                  <a:cubicBezTo>
                    <a:pt x="7999222" y="1019683"/>
                    <a:pt x="8094853" y="1306576"/>
                    <a:pt x="8094853" y="1306576"/>
                  </a:cubicBezTo>
                  <a:cubicBezTo>
                    <a:pt x="8094853" y="1306576"/>
                    <a:pt x="8158607" y="1434084"/>
                    <a:pt x="8094853" y="1561592"/>
                  </a:cubicBezTo>
                  <a:cubicBezTo>
                    <a:pt x="8094853" y="1561592"/>
                    <a:pt x="8062976" y="1912112"/>
                    <a:pt x="8126730" y="2039620"/>
                  </a:cubicBezTo>
                  <a:cubicBezTo>
                    <a:pt x="8126730" y="2039620"/>
                    <a:pt x="8222361" y="2103374"/>
                    <a:pt x="8158607" y="2517648"/>
                  </a:cubicBezTo>
                  <a:lnTo>
                    <a:pt x="8190484" y="2963799"/>
                  </a:lnTo>
                  <a:cubicBezTo>
                    <a:pt x="8190484" y="2963799"/>
                    <a:pt x="8126730" y="3155061"/>
                    <a:pt x="8158607" y="3282442"/>
                  </a:cubicBezTo>
                  <a:lnTo>
                    <a:pt x="8222361" y="3919855"/>
                  </a:lnTo>
                  <a:lnTo>
                    <a:pt x="8349869" y="4270375"/>
                  </a:lnTo>
                  <a:lnTo>
                    <a:pt x="8349869" y="4652772"/>
                  </a:lnTo>
                  <a:lnTo>
                    <a:pt x="8381746" y="4907788"/>
                  </a:lnTo>
                  <a:cubicBezTo>
                    <a:pt x="8381746" y="4907788"/>
                    <a:pt x="8317992" y="5067173"/>
                    <a:pt x="8063103" y="5130927"/>
                  </a:cubicBezTo>
                  <a:cubicBezTo>
                    <a:pt x="8063103" y="5130927"/>
                    <a:pt x="7903718" y="5130927"/>
                    <a:pt x="7776337" y="5226558"/>
                  </a:cubicBezTo>
                  <a:cubicBezTo>
                    <a:pt x="7648956" y="5322189"/>
                    <a:pt x="7362063" y="5513324"/>
                    <a:pt x="7202678" y="5481574"/>
                  </a:cubicBezTo>
                  <a:cubicBezTo>
                    <a:pt x="7202678" y="5481574"/>
                    <a:pt x="6820281" y="5449697"/>
                    <a:pt x="6756527" y="5385943"/>
                  </a:cubicBezTo>
                  <a:cubicBezTo>
                    <a:pt x="6756527" y="5385943"/>
                    <a:pt x="6501511" y="5354066"/>
                    <a:pt x="6437884" y="5354066"/>
                  </a:cubicBezTo>
                  <a:cubicBezTo>
                    <a:pt x="6374257" y="5354066"/>
                    <a:pt x="6214745" y="5385943"/>
                    <a:pt x="6214745" y="5385943"/>
                  </a:cubicBezTo>
                  <a:cubicBezTo>
                    <a:pt x="6214745" y="5385943"/>
                    <a:pt x="6023483" y="5449697"/>
                    <a:pt x="5927979" y="5417820"/>
                  </a:cubicBezTo>
                  <a:cubicBezTo>
                    <a:pt x="5832475" y="5385943"/>
                    <a:pt x="5768594" y="5385943"/>
                    <a:pt x="5577459" y="5417820"/>
                  </a:cubicBezTo>
                  <a:cubicBezTo>
                    <a:pt x="5577459" y="5417820"/>
                    <a:pt x="5513705" y="5481574"/>
                    <a:pt x="5067554" y="5481574"/>
                  </a:cubicBezTo>
                  <a:cubicBezTo>
                    <a:pt x="5067554" y="5481574"/>
                    <a:pt x="4685157" y="5609082"/>
                    <a:pt x="4493895" y="5481574"/>
                  </a:cubicBezTo>
                  <a:cubicBezTo>
                    <a:pt x="4493895" y="5481574"/>
                    <a:pt x="4430141" y="5385943"/>
                    <a:pt x="3888359" y="5417820"/>
                  </a:cubicBezTo>
                  <a:cubicBezTo>
                    <a:pt x="3888359" y="5417820"/>
                    <a:pt x="3505962" y="5449697"/>
                    <a:pt x="3442208" y="5417820"/>
                  </a:cubicBezTo>
                  <a:lnTo>
                    <a:pt x="2677287" y="5513451"/>
                  </a:lnTo>
                  <a:cubicBezTo>
                    <a:pt x="2677287" y="5513451"/>
                    <a:pt x="1816862" y="5481574"/>
                    <a:pt x="1689354" y="5449697"/>
                  </a:cubicBezTo>
                  <a:cubicBezTo>
                    <a:pt x="1561846" y="5417820"/>
                    <a:pt x="1051941" y="5322189"/>
                    <a:pt x="988187" y="5385943"/>
                  </a:cubicBezTo>
                  <a:cubicBezTo>
                    <a:pt x="924433" y="5449697"/>
                    <a:pt x="542036" y="5449697"/>
                    <a:pt x="478282" y="5417820"/>
                  </a:cubicBezTo>
                  <a:cubicBezTo>
                    <a:pt x="414528" y="5385943"/>
                    <a:pt x="318897" y="5131054"/>
                    <a:pt x="287020" y="5003546"/>
                  </a:cubicBezTo>
                  <a:cubicBezTo>
                    <a:pt x="255143" y="4876038"/>
                    <a:pt x="255143" y="4525518"/>
                    <a:pt x="255143" y="4461764"/>
                  </a:cubicBezTo>
                  <a:cubicBezTo>
                    <a:pt x="255143" y="4398010"/>
                    <a:pt x="159512" y="4302379"/>
                    <a:pt x="159512" y="4302379"/>
                  </a:cubicBezTo>
                  <a:lnTo>
                    <a:pt x="223266" y="3919982"/>
                  </a:lnTo>
                  <a:cubicBezTo>
                    <a:pt x="223266" y="3919982"/>
                    <a:pt x="223266" y="3601339"/>
                    <a:pt x="159512" y="3505708"/>
                  </a:cubicBezTo>
                  <a:cubicBezTo>
                    <a:pt x="95758" y="3410077"/>
                    <a:pt x="159512" y="3027680"/>
                    <a:pt x="159512" y="3027680"/>
                  </a:cubicBezTo>
                  <a:cubicBezTo>
                    <a:pt x="159512" y="3027680"/>
                    <a:pt x="95758" y="2709037"/>
                    <a:pt x="127635" y="2613406"/>
                  </a:cubicBezTo>
                  <a:cubicBezTo>
                    <a:pt x="159512" y="2517775"/>
                    <a:pt x="191389" y="2358390"/>
                    <a:pt x="191389" y="2262886"/>
                  </a:cubicBezTo>
                  <a:cubicBezTo>
                    <a:pt x="191389" y="2167382"/>
                    <a:pt x="127508" y="1689100"/>
                    <a:pt x="127508" y="1689100"/>
                  </a:cubicBezTo>
                  <a:lnTo>
                    <a:pt x="63754" y="1434084"/>
                  </a:lnTo>
                  <a:cubicBezTo>
                    <a:pt x="63754" y="1434084"/>
                    <a:pt x="0" y="1274699"/>
                    <a:pt x="31877" y="987933"/>
                  </a:cubicBezTo>
                  <a:cubicBezTo>
                    <a:pt x="63754" y="701167"/>
                    <a:pt x="31877" y="701167"/>
                    <a:pt x="31877" y="701167"/>
                  </a:cubicBezTo>
                  <a:lnTo>
                    <a:pt x="541782" y="478028"/>
                  </a:lnTo>
                  <a:cubicBezTo>
                    <a:pt x="541782" y="478028"/>
                    <a:pt x="796798" y="191262"/>
                    <a:pt x="1211072" y="191262"/>
                  </a:cubicBezTo>
                  <a:lnTo>
                    <a:pt x="1529715" y="286893"/>
                  </a:lnTo>
                  <a:cubicBezTo>
                    <a:pt x="1529715" y="286893"/>
                    <a:pt x="1657223" y="350647"/>
                    <a:pt x="1880235" y="318770"/>
                  </a:cubicBezTo>
                  <a:cubicBezTo>
                    <a:pt x="2103247" y="286893"/>
                    <a:pt x="2294509" y="223139"/>
                    <a:pt x="2294509" y="223139"/>
                  </a:cubicBezTo>
                  <a:cubicBezTo>
                    <a:pt x="2294509" y="223139"/>
                    <a:pt x="2517648" y="286893"/>
                    <a:pt x="2676906" y="223139"/>
                  </a:cubicBezTo>
                  <a:lnTo>
                    <a:pt x="2804414" y="191262"/>
                  </a:lnTo>
                  <a:lnTo>
                    <a:pt x="2868168" y="191262"/>
                  </a:lnTo>
                  <a:cubicBezTo>
                    <a:pt x="2868168" y="191262"/>
                    <a:pt x="2963799" y="127508"/>
                    <a:pt x="3027553" y="191262"/>
                  </a:cubicBezTo>
                  <a:cubicBezTo>
                    <a:pt x="3027553" y="191262"/>
                    <a:pt x="3091307" y="127508"/>
                    <a:pt x="3186938" y="159385"/>
                  </a:cubicBezTo>
                  <a:cubicBezTo>
                    <a:pt x="3186938" y="159385"/>
                    <a:pt x="3378200" y="95631"/>
                    <a:pt x="3378200" y="95631"/>
                  </a:cubicBezTo>
                  <a:cubicBezTo>
                    <a:pt x="3378200" y="95631"/>
                    <a:pt x="3601339" y="95631"/>
                    <a:pt x="3601339" y="95631"/>
                  </a:cubicBezTo>
                  <a:lnTo>
                    <a:pt x="3824478" y="159385"/>
                  </a:lnTo>
                  <a:lnTo>
                    <a:pt x="4430014" y="159385"/>
                  </a:lnTo>
                  <a:lnTo>
                    <a:pt x="4748657" y="127508"/>
                  </a:lnTo>
                  <a:lnTo>
                    <a:pt x="4876165" y="191262"/>
                  </a:lnTo>
                  <a:lnTo>
                    <a:pt x="5067300" y="127508"/>
                  </a:lnTo>
                  <a:lnTo>
                    <a:pt x="5449697" y="63754"/>
                  </a:lnTo>
                  <a:close/>
                </a:path>
              </a:pathLst>
            </a:custGeom>
            <a:blipFill>
              <a:blip r:embed="rId6"/>
              <a:stretch>
                <a:fillRect l="-440" t="0" r="-165" b="-1277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5608" y="2979945"/>
            <a:ext cx="6453560" cy="4469688"/>
            <a:chOff x="0" y="0"/>
            <a:chExt cx="8604747" cy="595958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604758" cy="5959602"/>
            </a:xfrm>
            <a:custGeom>
              <a:avLst/>
              <a:gdLst/>
              <a:ahLst/>
              <a:cxnLst/>
              <a:rect r="r" b="b" t="t" l="l"/>
              <a:pathLst>
                <a:path h="5959602" w="8604758">
                  <a:moveTo>
                    <a:pt x="8604758" y="5959602"/>
                  </a:moveTo>
                  <a:lnTo>
                    <a:pt x="0" y="5959602"/>
                  </a:lnTo>
                  <a:lnTo>
                    <a:pt x="0" y="0"/>
                  </a:lnTo>
                  <a:lnTo>
                    <a:pt x="8604758" y="0"/>
                  </a:lnTo>
                  <a:lnTo>
                    <a:pt x="8604758" y="5959602"/>
                  </a:lnTo>
                  <a:close/>
                </a:path>
              </a:pathLst>
            </a:custGeom>
            <a:blipFill>
              <a:blip r:embed="rId7"/>
              <a:stretch>
                <a:fillRect l="-18022" t="0" r="-18022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1824562" y="2701013"/>
            <a:ext cx="6200255" cy="5239746"/>
            <a:chOff x="0" y="0"/>
            <a:chExt cx="8267007" cy="698632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266557" cy="6986524"/>
            </a:xfrm>
            <a:custGeom>
              <a:avLst/>
              <a:gdLst/>
              <a:ahLst/>
              <a:cxnLst/>
              <a:rect r="r" b="b" t="t" l="l"/>
              <a:pathLst>
                <a:path h="6986524" w="8266557">
                  <a:moveTo>
                    <a:pt x="8262620" y="6182614"/>
                  </a:moveTo>
                  <a:cubicBezTo>
                    <a:pt x="8258175" y="4438269"/>
                    <a:pt x="8205215" y="2080006"/>
                    <a:pt x="8205215" y="340106"/>
                  </a:cubicBezTo>
                  <a:cubicBezTo>
                    <a:pt x="8205215" y="313563"/>
                    <a:pt x="8209661" y="287147"/>
                    <a:pt x="8209661" y="265049"/>
                  </a:cubicBezTo>
                  <a:cubicBezTo>
                    <a:pt x="8205215" y="260604"/>
                    <a:pt x="8200771" y="260604"/>
                    <a:pt x="8196452" y="256159"/>
                  </a:cubicBezTo>
                  <a:cubicBezTo>
                    <a:pt x="8196452" y="256159"/>
                    <a:pt x="8192008" y="260604"/>
                    <a:pt x="8192008" y="265049"/>
                  </a:cubicBezTo>
                  <a:cubicBezTo>
                    <a:pt x="8183118" y="287147"/>
                    <a:pt x="8165464" y="287147"/>
                    <a:pt x="8147812" y="287147"/>
                  </a:cubicBezTo>
                  <a:cubicBezTo>
                    <a:pt x="8125713" y="282702"/>
                    <a:pt x="8103615" y="260604"/>
                    <a:pt x="8077200" y="269494"/>
                  </a:cubicBezTo>
                  <a:cubicBezTo>
                    <a:pt x="8068310" y="273939"/>
                    <a:pt x="8050657" y="265049"/>
                    <a:pt x="8046338" y="256286"/>
                  </a:cubicBezTo>
                  <a:cubicBezTo>
                    <a:pt x="8033131" y="238633"/>
                    <a:pt x="8015477" y="238633"/>
                    <a:pt x="7997825" y="247396"/>
                  </a:cubicBezTo>
                  <a:cubicBezTo>
                    <a:pt x="7988935" y="251841"/>
                    <a:pt x="7980172" y="247396"/>
                    <a:pt x="7971282" y="247396"/>
                  </a:cubicBezTo>
                  <a:cubicBezTo>
                    <a:pt x="7958074" y="247396"/>
                    <a:pt x="7940421" y="242951"/>
                    <a:pt x="7927086" y="238506"/>
                  </a:cubicBezTo>
                  <a:cubicBezTo>
                    <a:pt x="7922640" y="238506"/>
                    <a:pt x="7913877" y="234061"/>
                    <a:pt x="7909433" y="234061"/>
                  </a:cubicBezTo>
                  <a:cubicBezTo>
                    <a:pt x="7896225" y="229616"/>
                    <a:pt x="7882889" y="216408"/>
                    <a:pt x="7869682" y="234061"/>
                  </a:cubicBezTo>
                  <a:cubicBezTo>
                    <a:pt x="7869682" y="234061"/>
                    <a:pt x="7860792" y="234061"/>
                    <a:pt x="7856474" y="229616"/>
                  </a:cubicBezTo>
                  <a:cubicBezTo>
                    <a:pt x="7852028" y="220726"/>
                    <a:pt x="7847584" y="207518"/>
                    <a:pt x="7843265" y="198755"/>
                  </a:cubicBezTo>
                  <a:cubicBezTo>
                    <a:pt x="7834376" y="185547"/>
                    <a:pt x="7834376" y="163449"/>
                    <a:pt x="7821168" y="154559"/>
                  </a:cubicBezTo>
                  <a:cubicBezTo>
                    <a:pt x="7812277" y="150114"/>
                    <a:pt x="7807960" y="145669"/>
                    <a:pt x="7803514" y="136906"/>
                  </a:cubicBezTo>
                  <a:cubicBezTo>
                    <a:pt x="7803514" y="132461"/>
                    <a:pt x="7794625" y="128016"/>
                    <a:pt x="7794625" y="123698"/>
                  </a:cubicBezTo>
                  <a:lnTo>
                    <a:pt x="7781290" y="110363"/>
                  </a:lnTo>
                  <a:cubicBezTo>
                    <a:pt x="7776845" y="101473"/>
                    <a:pt x="7772400" y="88265"/>
                    <a:pt x="7763637" y="83820"/>
                  </a:cubicBezTo>
                  <a:cubicBezTo>
                    <a:pt x="7745984" y="70612"/>
                    <a:pt x="7741539" y="52959"/>
                    <a:pt x="7750429" y="30861"/>
                  </a:cubicBezTo>
                  <a:cubicBezTo>
                    <a:pt x="7737222" y="26416"/>
                    <a:pt x="7728331" y="17653"/>
                    <a:pt x="7715123" y="17653"/>
                  </a:cubicBezTo>
                  <a:cubicBezTo>
                    <a:pt x="7662164" y="22098"/>
                    <a:pt x="7604760" y="30861"/>
                    <a:pt x="7551674" y="35306"/>
                  </a:cubicBezTo>
                  <a:cubicBezTo>
                    <a:pt x="7542784" y="35306"/>
                    <a:pt x="7529576" y="39751"/>
                    <a:pt x="7525131" y="44196"/>
                  </a:cubicBezTo>
                  <a:cubicBezTo>
                    <a:pt x="7489825" y="66294"/>
                    <a:pt x="7454519" y="48641"/>
                    <a:pt x="7419086" y="44196"/>
                  </a:cubicBezTo>
                  <a:cubicBezTo>
                    <a:pt x="7392543" y="44196"/>
                    <a:pt x="7366127" y="30988"/>
                    <a:pt x="7339584" y="26543"/>
                  </a:cubicBezTo>
                  <a:cubicBezTo>
                    <a:pt x="7308723" y="22098"/>
                    <a:pt x="7282180" y="26543"/>
                    <a:pt x="7251319" y="22098"/>
                  </a:cubicBezTo>
                  <a:cubicBezTo>
                    <a:pt x="7246874" y="22098"/>
                    <a:pt x="7242429" y="17653"/>
                    <a:pt x="7238111" y="13208"/>
                  </a:cubicBezTo>
                  <a:cubicBezTo>
                    <a:pt x="7229222" y="0"/>
                    <a:pt x="7211568" y="4318"/>
                    <a:pt x="7202805" y="8763"/>
                  </a:cubicBezTo>
                  <a:cubicBezTo>
                    <a:pt x="7189597" y="17653"/>
                    <a:pt x="7185152" y="30861"/>
                    <a:pt x="7176262" y="44069"/>
                  </a:cubicBezTo>
                  <a:cubicBezTo>
                    <a:pt x="7154164" y="48514"/>
                    <a:pt x="7123303" y="52959"/>
                    <a:pt x="7101205" y="66167"/>
                  </a:cubicBezTo>
                  <a:cubicBezTo>
                    <a:pt x="7083552" y="75057"/>
                    <a:pt x="7074662" y="79375"/>
                    <a:pt x="7061454" y="70612"/>
                  </a:cubicBezTo>
                  <a:lnTo>
                    <a:pt x="7057009" y="75057"/>
                  </a:lnTo>
                  <a:cubicBezTo>
                    <a:pt x="7065899" y="83947"/>
                    <a:pt x="7070217" y="97155"/>
                    <a:pt x="7079107" y="105918"/>
                  </a:cubicBezTo>
                  <a:cubicBezTo>
                    <a:pt x="7065899" y="110363"/>
                    <a:pt x="7048247" y="119126"/>
                    <a:pt x="7039356" y="114808"/>
                  </a:cubicBezTo>
                  <a:cubicBezTo>
                    <a:pt x="7017258" y="110363"/>
                    <a:pt x="7008495" y="119253"/>
                    <a:pt x="6990842" y="128016"/>
                  </a:cubicBezTo>
                  <a:cubicBezTo>
                    <a:pt x="6973189" y="141224"/>
                    <a:pt x="6951091" y="150114"/>
                    <a:pt x="6933438" y="158877"/>
                  </a:cubicBezTo>
                  <a:cubicBezTo>
                    <a:pt x="6928993" y="158877"/>
                    <a:pt x="6924548" y="158877"/>
                    <a:pt x="6920230" y="154432"/>
                  </a:cubicBezTo>
                  <a:cubicBezTo>
                    <a:pt x="6915785" y="154432"/>
                    <a:pt x="6911340" y="149987"/>
                    <a:pt x="6911340" y="149987"/>
                  </a:cubicBezTo>
                  <a:cubicBezTo>
                    <a:pt x="6889242" y="158877"/>
                    <a:pt x="6867144" y="167640"/>
                    <a:pt x="6845047" y="158877"/>
                  </a:cubicBezTo>
                  <a:cubicBezTo>
                    <a:pt x="6840601" y="158877"/>
                    <a:pt x="6840601" y="163322"/>
                    <a:pt x="6836156" y="163322"/>
                  </a:cubicBezTo>
                  <a:cubicBezTo>
                    <a:pt x="6809613" y="172212"/>
                    <a:pt x="6791960" y="203073"/>
                    <a:pt x="6756654" y="203073"/>
                  </a:cubicBezTo>
                  <a:cubicBezTo>
                    <a:pt x="6730111" y="203073"/>
                    <a:pt x="6703695" y="225171"/>
                    <a:pt x="6677152" y="225171"/>
                  </a:cubicBezTo>
                  <a:cubicBezTo>
                    <a:pt x="6646291" y="229616"/>
                    <a:pt x="6619748" y="238379"/>
                    <a:pt x="6593205" y="251714"/>
                  </a:cubicBezTo>
                  <a:cubicBezTo>
                    <a:pt x="6584315" y="256159"/>
                    <a:pt x="6575552" y="256159"/>
                    <a:pt x="6571107" y="256159"/>
                  </a:cubicBezTo>
                  <a:cubicBezTo>
                    <a:pt x="6549009" y="247269"/>
                    <a:pt x="6535801" y="260604"/>
                    <a:pt x="6526911" y="273812"/>
                  </a:cubicBezTo>
                  <a:cubicBezTo>
                    <a:pt x="6504813" y="304673"/>
                    <a:pt x="6469507" y="313563"/>
                    <a:pt x="6438646" y="322453"/>
                  </a:cubicBezTo>
                  <a:cubicBezTo>
                    <a:pt x="6398895" y="331343"/>
                    <a:pt x="6359144" y="335661"/>
                    <a:pt x="6319393" y="340106"/>
                  </a:cubicBezTo>
                  <a:cubicBezTo>
                    <a:pt x="6314948" y="340106"/>
                    <a:pt x="6310503" y="353314"/>
                    <a:pt x="6301740" y="357759"/>
                  </a:cubicBezTo>
                  <a:cubicBezTo>
                    <a:pt x="6297295" y="357759"/>
                    <a:pt x="6292850" y="353314"/>
                    <a:pt x="6292850" y="353314"/>
                  </a:cubicBezTo>
                  <a:cubicBezTo>
                    <a:pt x="6270752" y="379857"/>
                    <a:pt x="6257544" y="419608"/>
                    <a:pt x="6213348" y="415163"/>
                  </a:cubicBezTo>
                  <a:lnTo>
                    <a:pt x="6208903" y="415163"/>
                  </a:lnTo>
                  <a:cubicBezTo>
                    <a:pt x="6173597" y="437261"/>
                    <a:pt x="6138291" y="428371"/>
                    <a:pt x="6107303" y="419608"/>
                  </a:cubicBezTo>
                  <a:cubicBezTo>
                    <a:pt x="6098413" y="419608"/>
                    <a:pt x="6085205" y="410718"/>
                    <a:pt x="6080760" y="401955"/>
                  </a:cubicBezTo>
                  <a:cubicBezTo>
                    <a:pt x="6067552" y="375412"/>
                    <a:pt x="6032246" y="366649"/>
                    <a:pt x="6005703" y="375412"/>
                  </a:cubicBezTo>
                  <a:cubicBezTo>
                    <a:pt x="5983605" y="384302"/>
                    <a:pt x="5961507" y="388620"/>
                    <a:pt x="5939409" y="397510"/>
                  </a:cubicBezTo>
                  <a:cubicBezTo>
                    <a:pt x="5904103" y="406400"/>
                    <a:pt x="5873115" y="410718"/>
                    <a:pt x="5837809" y="393065"/>
                  </a:cubicBezTo>
                  <a:cubicBezTo>
                    <a:pt x="5802503" y="375412"/>
                    <a:pt x="5775960" y="388620"/>
                    <a:pt x="5758307" y="428371"/>
                  </a:cubicBezTo>
                  <a:cubicBezTo>
                    <a:pt x="5745099" y="454914"/>
                    <a:pt x="5709793" y="459232"/>
                    <a:pt x="5687695" y="437261"/>
                  </a:cubicBezTo>
                  <a:cubicBezTo>
                    <a:pt x="5674487" y="424053"/>
                    <a:pt x="5665597" y="428371"/>
                    <a:pt x="5652389" y="437261"/>
                  </a:cubicBezTo>
                  <a:lnTo>
                    <a:pt x="5626100" y="463677"/>
                  </a:lnTo>
                  <a:cubicBezTo>
                    <a:pt x="5621655" y="468122"/>
                    <a:pt x="5612892" y="468122"/>
                    <a:pt x="5608447" y="468122"/>
                  </a:cubicBezTo>
                  <a:lnTo>
                    <a:pt x="5581904" y="468122"/>
                  </a:lnTo>
                  <a:cubicBezTo>
                    <a:pt x="5564251" y="468122"/>
                    <a:pt x="5546598" y="463677"/>
                    <a:pt x="5528945" y="459232"/>
                  </a:cubicBezTo>
                  <a:cubicBezTo>
                    <a:pt x="5506847" y="454787"/>
                    <a:pt x="5489194" y="441579"/>
                    <a:pt x="5467096" y="437134"/>
                  </a:cubicBezTo>
                  <a:cubicBezTo>
                    <a:pt x="5431790" y="432689"/>
                    <a:pt x="5422900" y="401828"/>
                    <a:pt x="5409692" y="379730"/>
                  </a:cubicBezTo>
                  <a:cubicBezTo>
                    <a:pt x="5400802" y="366522"/>
                    <a:pt x="5383149" y="348869"/>
                    <a:pt x="5365496" y="353187"/>
                  </a:cubicBezTo>
                  <a:cubicBezTo>
                    <a:pt x="5347843" y="362077"/>
                    <a:pt x="5330190" y="353187"/>
                    <a:pt x="5316982" y="348742"/>
                  </a:cubicBezTo>
                  <a:cubicBezTo>
                    <a:pt x="5312537" y="348742"/>
                    <a:pt x="5303774" y="344297"/>
                    <a:pt x="5299329" y="344297"/>
                  </a:cubicBezTo>
                  <a:cubicBezTo>
                    <a:pt x="5268468" y="335407"/>
                    <a:pt x="5246370" y="353187"/>
                    <a:pt x="5224272" y="375158"/>
                  </a:cubicBezTo>
                  <a:lnTo>
                    <a:pt x="5206619" y="392811"/>
                  </a:lnTo>
                  <a:cubicBezTo>
                    <a:pt x="5202174" y="397256"/>
                    <a:pt x="5202174" y="406019"/>
                    <a:pt x="5197729" y="410464"/>
                  </a:cubicBezTo>
                  <a:cubicBezTo>
                    <a:pt x="5171186" y="432562"/>
                    <a:pt x="5144770" y="423672"/>
                    <a:pt x="5113782" y="410464"/>
                  </a:cubicBezTo>
                  <a:cubicBezTo>
                    <a:pt x="5087239" y="397256"/>
                    <a:pt x="5056378" y="410464"/>
                    <a:pt x="5047488" y="437007"/>
                  </a:cubicBezTo>
                  <a:cubicBezTo>
                    <a:pt x="5043043" y="454660"/>
                    <a:pt x="5038598" y="467868"/>
                    <a:pt x="5016627" y="476758"/>
                  </a:cubicBezTo>
                  <a:cubicBezTo>
                    <a:pt x="4994529" y="489966"/>
                    <a:pt x="4968113" y="498856"/>
                    <a:pt x="4963668" y="529717"/>
                  </a:cubicBezTo>
                  <a:cubicBezTo>
                    <a:pt x="4963668" y="534162"/>
                    <a:pt x="4959223" y="538607"/>
                    <a:pt x="4954778" y="538607"/>
                  </a:cubicBezTo>
                  <a:cubicBezTo>
                    <a:pt x="4941570" y="543052"/>
                    <a:pt x="4932680" y="547497"/>
                    <a:pt x="4919472" y="551815"/>
                  </a:cubicBezTo>
                  <a:lnTo>
                    <a:pt x="4879721" y="551815"/>
                  </a:lnTo>
                  <a:cubicBezTo>
                    <a:pt x="4853178" y="547370"/>
                    <a:pt x="4826762" y="538607"/>
                    <a:pt x="4800219" y="534162"/>
                  </a:cubicBezTo>
                  <a:cubicBezTo>
                    <a:pt x="4769358" y="529717"/>
                    <a:pt x="4742815" y="547370"/>
                    <a:pt x="4711954" y="551815"/>
                  </a:cubicBezTo>
                  <a:lnTo>
                    <a:pt x="4707509" y="556260"/>
                  </a:lnTo>
                  <a:cubicBezTo>
                    <a:pt x="4698619" y="569468"/>
                    <a:pt x="4685411" y="565150"/>
                    <a:pt x="4676648" y="556260"/>
                  </a:cubicBezTo>
                  <a:cubicBezTo>
                    <a:pt x="4658995" y="538607"/>
                    <a:pt x="4628134" y="534162"/>
                    <a:pt x="4606036" y="543052"/>
                  </a:cubicBezTo>
                  <a:cubicBezTo>
                    <a:pt x="4579493" y="556260"/>
                    <a:pt x="4553077" y="565150"/>
                    <a:pt x="4526534" y="573913"/>
                  </a:cubicBezTo>
                  <a:cubicBezTo>
                    <a:pt x="4517644" y="573913"/>
                    <a:pt x="4508881" y="569468"/>
                    <a:pt x="4504436" y="569468"/>
                  </a:cubicBezTo>
                  <a:cubicBezTo>
                    <a:pt x="4495546" y="569468"/>
                    <a:pt x="4482338" y="565023"/>
                    <a:pt x="4477893" y="569468"/>
                  </a:cubicBezTo>
                  <a:cubicBezTo>
                    <a:pt x="4442587" y="596011"/>
                    <a:pt x="4407281" y="587121"/>
                    <a:pt x="4376293" y="569468"/>
                  </a:cubicBezTo>
                  <a:cubicBezTo>
                    <a:pt x="4358640" y="560578"/>
                    <a:pt x="4332097" y="551815"/>
                    <a:pt x="4323334" y="525272"/>
                  </a:cubicBezTo>
                  <a:cubicBezTo>
                    <a:pt x="4318889" y="507619"/>
                    <a:pt x="4301236" y="489966"/>
                    <a:pt x="4288028" y="476631"/>
                  </a:cubicBezTo>
                  <a:cubicBezTo>
                    <a:pt x="4265930" y="454533"/>
                    <a:pt x="4243832" y="423672"/>
                    <a:pt x="4204081" y="423672"/>
                  </a:cubicBezTo>
                  <a:cubicBezTo>
                    <a:pt x="4195191" y="423672"/>
                    <a:pt x="4186428" y="406019"/>
                    <a:pt x="4181983" y="410464"/>
                  </a:cubicBezTo>
                  <a:cubicBezTo>
                    <a:pt x="4164330" y="414909"/>
                    <a:pt x="4164330" y="406019"/>
                    <a:pt x="4155440" y="397256"/>
                  </a:cubicBezTo>
                  <a:cubicBezTo>
                    <a:pt x="4146550" y="388493"/>
                    <a:pt x="4133342" y="379603"/>
                    <a:pt x="4124579" y="366395"/>
                  </a:cubicBezTo>
                  <a:cubicBezTo>
                    <a:pt x="4111371" y="348742"/>
                    <a:pt x="4098036" y="326644"/>
                    <a:pt x="4084828" y="308991"/>
                  </a:cubicBezTo>
                  <a:cubicBezTo>
                    <a:pt x="4071620" y="291338"/>
                    <a:pt x="4062730" y="269240"/>
                    <a:pt x="4049522" y="251587"/>
                  </a:cubicBezTo>
                  <a:cubicBezTo>
                    <a:pt x="4045077" y="247142"/>
                    <a:pt x="4031869" y="242697"/>
                    <a:pt x="4027424" y="247142"/>
                  </a:cubicBezTo>
                  <a:lnTo>
                    <a:pt x="3974465" y="273685"/>
                  </a:lnTo>
                  <a:cubicBezTo>
                    <a:pt x="3965575" y="278130"/>
                    <a:pt x="3961257" y="286893"/>
                    <a:pt x="3956812" y="295783"/>
                  </a:cubicBezTo>
                  <a:lnTo>
                    <a:pt x="3952367" y="291338"/>
                  </a:lnTo>
                  <a:cubicBezTo>
                    <a:pt x="3956812" y="278130"/>
                    <a:pt x="3961257" y="264795"/>
                    <a:pt x="3965575" y="260477"/>
                  </a:cubicBezTo>
                  <a:lnTo>
                    <a:pt x="3912616" y="247269"/>
                  </a:lnTo>
                  <a:cubicBezTo>
                    <a:pt x="3899408" y="242824"/>
                    <a:pt x="3877310" y="242824"/>
                    <a:pt x="3868420" y="242824"/>
                  </a:cubicBezTo>
                  <a:lnTo>
                    <a:pt x="3797808" y="242824"/>
                  </a:lnTo>
                  <a:cubicBezTo>
                    <a:pt x="3771265" y="242824"/>
                    <a:pt x="3749294" y="238379"/>
                    <a:pt x="3722751" y="242824"/>
                  </a:cubicBezTo>
                  <a:cubicBezTo>
                    <a:pt x="3705098" y="247269"/>
                    <a:pt x="3691890" y="238379"/>
                    <a:pt x="3678555" y="229616"/>
                  </a:cubicBezTo>
                  <a:cubicBezTo>
                    <a:pt x="3643249" y="203073"/>
                    <a:pt x="3607943" y="172212"/>
                    <a:pt x="3559302" y="185420"/>
                  </a:cubicBezTo>
                  <a:cubicBezTo>
                    <a:pt x="3554857" y="185420"/>
                    <a:pt x="3546094" y="180975"/>
                    <a:pt x="3541649" y="176530"/>
                  </a:cubicBezTo>
                  <a:cubicBezTo>
                    <a:pt x="3528441" y="172085"/>
                    <a:pt x="3519551" y="163322"/>
                    <a:pt x="3501898" y="154432"/>
                  </a:cubicBezTo>
                  <a:cubicBezTo>
                    <a:pt x="3501898" y="167640"/>
                    <a:pt x="3501898" y="172085"/>
                    <a:pt x="3506343" y="180975"/>
                  </a:cubicBezTo>
                  <a:cubicBezTo>
                    <a:pt x="3497453" y="189865"/>
                    <a:pt x="3493135" y="185420"/>
                    <a:pt x="3488690" y="180975"/>
                  </a:cubicBezTo>
                  <a:cubicBezTo>
                    <a:pt x="3484245" y="185420"/>
                    <a:pt x="3479800" y="194183"/>
                    <a:pt x="3475482" y="194183"/>
                  </a:cubicBezTo>
                  <a:cubicBezTo>
                    <a:pt x="3453384" y="203073"/>
                    <a:pt x="3431286" y="207391"/>
                    <a:pt x="3409188" y="216281"/>
                  </a:cubicBezTo>
                  <a:cubicBezTo>
                    <a:pt x="3400298" y="220726"/>
                    <a:pt x="3391535" y="225171"/>
                    <a:pt x="3387090" y="229489"/>
                  </a:cubicBezTo>
                  <a:cubicBezTo>
                    <a:pt x="3369437" y="242697"/>
                    <a:pt x="3356229" y="264795"/>
                    <a:pt x="3325241" y="260350"/>
                  </a:cubicBezTo>
                  <a:cubicBezTo>
                    <a:pt x="3320796" y="260350"/>
                    <a:pt x="3312033" y="269240"/>
                    <a:pt x="3303143" y="269240"/>
                  </a:cubicBezTo>
                  <a:cubicBezTo>
                    <a:pt x="3294253" y="273685"/>
                    <a:pt x="3281045" y="273685"/>
                    <a:pt x="3272282" y="278130"/>
                  </a:cubicBezTo>
                  <a:lnTo>
                    <a:pt x="3263392" y="278130"/>
                  </a:lnTo>
                  <a:cubicBezTo>
                    <a:pt x="3236849" y="287020"/>
                    <a:pt x="3214878" y="295783"/>
                    <a:pt x="3188335" y="300228"/>
                  </a:cubicBezTo>
                  <a:lnTo>
                    <a:pt x="3170682" y="300228"/>
                  </a:lnTo>
                  <a:cubicBezTo>
                    <a:pt x="3148584" y="300228"/>
                    <a:pt x="3130931" y="295783"/>
                    <a:pt x="3108833" y="295783"/>
                  </a:cubicBezTo>
                  <a:cubicBezTo>
                    <a:pt x="3086735" y="295783"/>
                    <a:pt x="3064637" y="304673"/>
                    <a:pt x="3042539" y="304673"/>
                  </a:cubicBezTo>
                  <a:cubicBezTo>
                    <a:pt x="3015996" y="304673"/>
                    <a:pt x="2985135" y="304673"/>
                    <a:pt x="2963037" y="287020"/>
                  </a:cubicBezTo>
                  <a:cubicBezTo>
                    <a:pt x="2958592" y="282575"/>
                    <a:pt x="2945384" y="282575"/>
                    <a:pt x="2936494" y="287020"/>
                  </a:cubicBezTo>
                  <a:cubicBezTo>
                    <a:pt x="2905633" y="291465"/>
                    <a:pt x="2874645" y="295910"/>
                    <a:pt x="2848229" y="304673"/>
                  </a:cubicBezTo>
                  <a:cubicBezTo>
                    <a:pt x="2821813" y="313436"/>
                    <a:pt x="2808478" y="304673"/>
                    <a:pt x="2799715" y="282575"/>
                  </a:cubicBezTo>
                  <a:cubicBezTo>
                    <a:pt x="2795270" y="273685"/>
                    <a:pt x="2786507" y="264922"/>
                    <a:pt x="2777617" y="256032"/>
                  </a:cubicBezTo>
                  <a:cubicBezTo>
                    <a:pt x="2764409" y="247142"/>
                    <a:pt x="2751074" y="233934"/>
                    <a:pt x="2737866" y="233934"/>
                  </a:cubicBezTo>
                  <a:cubicBezTo>
                    <a:pt x="2707005" y="233934"/>
                    <a:pt x="2689352" y="216281"/>
                    <a:pt x="2667254" y="203073"/>
                  </a:cubicBezTo>
                  <a:cubicBezTo>
                    <a:pt x="2631948" y="180975"/>
                    <a:pt x="2600960" y="154432"/>
                    <a:pt x="2556891" y="158877"/>
                  </a:cubicBezTo>
                  <a:lnTo>
                    <a:pt x="2556891" y="136906"/>
                  </a:lnTo>
                  <a:cubicBezTo>
                    <a:pt x="2565781" y="136906"/>
                    <a:pt x="2574544" y="136906"/>
                    <a:pt x="2583434" y="132461"/>
                  </a:cubicBezTo>
                  <a:cubicBezTo>
                    <a:pt x="2570226" y="123571"/>
                    <a:pt x="2570226" y="110363"/>
                    <a:pt x="2561336" y="101600"/>
                  </a:cubicBezTo>
                  <a:cubicBezTo>
                    <a:pt x="2543683" y="88392"/>
                    <a:pt x="2526030" y="83947"/>
                    <a:pt x="2508377" y="75057"/>
                  </a:cubicBezTo>
                  <a:cubicBezTo>
                    <a:pt x="2495169" y="70612"/>
                    <a:pt x="2477516" y="70612"/>
                    <a:pt x="2486279" y="92710"/>
                  </a:cubicBezTo>
                  <a:cubicBezTo>
                    <a:pt x="2464181" y="97155"/>
                    <a:pt x="2446528" y="97155"/>
                    <a:pt x="2437765" y="105918"/>
                  </a:cubicBezTo>
                  <a:cubicBezTo>
                    <a:pt x="2420112" y="119126"/>
                    <a:pt x="2402459" y="110363"/>
                    <a:pt x="2389251" y="101473"/>
                  </a:cubicBezTo>
                  <a:cubicBezTo>
                    <a:pt x="2380361" y="97028"/>
                    <a:pt x="2371598" y="92583"/>
                    <a:pt x="2362708" y="97028"/>
                  </a:cubicBezTo>
                  <a:cubicBezTo>
                    <a:pt x="2309749" y="123571"/>
                    <a:pt x="2256663" y="110236"/>
                    <a:pt x="2203704" y="110236"/>
                  </a:cubicBezTo>
                  <a:cubicBezTo>
                    <a:pt x="2194814" y="110236"/>
                    <a:pt x="2186051" y="105791"/>
                    <a:pt x="2172843" y="105791"/>
                  </a:cubicBezTo>
                  <a:cubicBezTo>
                    <a:pt x="2155190" y="101346"/>
                    <a:pt x="2141982" y="92583"/>
                    <a:pt x="2124329" y="88138"/>
                  </a:cubicBezTo>
                  <a:cubicBezTo>
                    <a:pt x="2106676" y="83693"/>
                    <a:pt x="2084578" y="79248"/>
                    <a:pt x="2066925" y="74930"/>
                  </a:cubicBezTo>
                  <a:lnTo>
                    <a:pt x="2053717" y="74930"/>
                  </a:lnTo>
                  <a:cubicBezTo>
                    <a:pt x="2022856" y="74930"/>
                    <a:pt x="1991868" y="79375"/>
                    <a:pt x="1965452" y="79375"/>
                  </a:cubicBezTo>
                  <a:cubicBezTo>
                    <a:pt x="1943354" y="79375"/>
                    <a:pt x="1921256" y="70485"/>
                    <a:pt x="1894840" y="66167"/>
                  </a:cubicBezTo>
                  <a:cubicBezTo>
                    <a:pt x="1890395" y="30861"/>
                    <a:pt x="1855089" y="39624"/>
                    <a:pt x="1832991" y="21971"/>
                  </a:cubicBezTo>
                  <a:cubicBezTo>
                    <a:pt x="1828546" y="17526"/>
                    <a:pt x="1819783" y="21971"/>
                    <a:pt x="1815338" y="21971"/>
                  </a:cubicBezTo>
                  <a:cubicBezTo>
                    <a:pt x="1788795" y="17526"/>
                    <a:pt x="1771142" y="30861"/>
                    <a:pt x="1762379" y="52832"/>
                  </a:cubicBezTo>
                  <a:cubicBezTo>
                    <a:pt x="1749171" y="74930"/>
                    <a:pt x="1713865" y="83693"/>
                    <a:pt x="1727073" y="119126"/>
                  </a:cubicBezTo>
                  <a:cubicBezTo>
                    <a:pt x="1731518" y="123571"/>
                    <a:pt x="1740281" y="128016"/>
                    <a:pt x="1744726" y="136779"/>
                  </a:cubicBezTo>
                  <a:cubicBezTo>
                    <a:pt x="1744726" y="149987"/>
                    <a:pt x="1740281" y="158877"/>
                    <a:pt x="1727073" y="154432"/>
                  </a:cubicBezTo>
                  <a:cubicBezTo>
                    <a:pt x="1722628" y="154432"/>
                    <a:pt x="1718183" y="163322"/>
                    <a:pt x="1713865" y="167640"/>
                  </a:cubicBezTo>
                  <a:cubicBezTo>
                    <a:pt x="1709547" y="171958"/>
                    <a:pt x="1709420" y="180848"/>
                    <a:pt x="1704975" y="180848"/>
                  </a:cubicBezTo>
                  <a:cubicBezTo>
                    <a:pt x="1678432" y="189738"/>
                    <a:pt x="1660779" y="211709"/>
                    <a:pt x="1629918" y="207391"/>
                  </a:cubicBezTo>
                  <a:lnTo>
                    <a:pt x="1621028" y="207391"/>
                  </a:lnTo>
                  <a:cubicBezTo>
                    <a:pt x="1594485" y="229489"/>
                    <a:pt x="1568069" y="225044"/>
                    <a:pt x="1537081" y="220599"/>
                  </a:cubicBezTo>
                  <a:cubicBezTo>
                    <a:pt x="1523873" y="216154"/>
                    <a:pt x="1506220" y="220599"/>
                    <a:pt x="1488567" y="220599"/>
                  </a:cubicBezTo>
                  <a:cubicBezTo>
                    <a:pt x="1475359" y="220599"/>
                    <a:pt x="1462024" y="220599"/>
                    <a:pt x="1448816" y="211709"/>
                  </a:cubicBezTo>
                  <a:cubicBezTo>
                    <a:pt x="1431163" y="202819"/>
                    <a:pt x="1413510" y="189611"/>
                    <a:pt x="1395857" y="180848"/>
                  </a:cubicBezTo>
                  <a:cubicBezTo>
                    <a:pt x="1378204" y="172085"/>
                    <a:pt x="1356106" y="171958"/>
                    <a:pt x="1356106" y="141097"/>
                  </a:cubicBezTo>
                  <a:cubicBezTo>
                    <a:pt x="1356106" y="136652"/>
                    <a:pt x="1347216" y="132207"/>
                    <a:pt x="1347216" y="127889"/>
                  </a:cubicBezTo>
                  <a:cubicBezTo>
                    <a:pt x="1316355" y="154432"/>
                    <a:pt x="1289812" y="176530"/>
                    <a:pt x="1263269" y="198501"/>
                  </a:cubicBezTo>
                  <a:cubicBezTo>
                    <a:pt x="1250061" y="211709"/>
                    <a:pt x="1232408" y="229362"/>
                    <a:pt x="1241171" y="251460"/>
                  </a:cubicBezTo>
                  <a:cubicBezTo>
                    <a:pt x="1241171" y="255905"/>
                    <a:pt x="1236726" y="260350"/>
                    <a:pt x="1236726" y="264668"/>
                  </a:cubicBezTo>
                  <a:cubicBezTo>
                    <a:pt x="1232281" y="273558"/>
                    <a:pt x="1227836" y="282321"/>
                    <a:pt x="1219073" y="286766"/>
                  </a:cubicBezTo>
                  <a:cubicBezTo>
                    <a:pt x="1210183" y="299974"/>
                    <a:pt x="1201420" y="313309"/>
                    <a:pt x="1192530" y="330962"/>
                  </a:cubicBezTo>
                  <a:lnTo>
                    <a:pt x="1165860" y="357759"/>
                  </a:lnTo>
                  <a:cubicBezTo>
                    <a:pt x="1156970" y="370967"/>
                    <a:pt x="1148207" y="384302"/>
                    <a:pt x="1134999" y="393065"/>
                  </a:cubicBezTo>
                  <a:cubicBezTo>
                    <a:pt x="1104138" y="419608"/>
                    <a:pt x="1073150" y="446024"/>
                    <a:pt x="1037844" y="472567"/>
                  </a:cubicBezTo>
                  <a:cubicBezTo>
                    <a:pt x="1020191" y="490220"/>
                    <a:pt x="998093" y="503428"/>
                    <a:pt x="980440" y="521081"/>
                  </a:cubicBezTo>
                  <a:cubicBezTo>
                    <a:pt x="949579" y="547624"/>
                    <a:pt x="914146" y="569722"/>
                    <a:pt x="896493" y="609346"/>
                  </a:cubicBezTo>
                  <a:cubicBezTo>
                    <a:pt x="896493" y="613791"/>
                    <a:pt x="887603" y="618236"/>
                    <a:pt x="883285" y="622554"/>
                  </a:cubicBezTo>
                  <a:cubicBezTo>
                    <a:pt x="861187" y="640207"/>
                    <a:pt x="825881" y="640207"/>
                    <a:pt x="825881" y="675513"/>
                  </a:cubicBezTo>
                  <a:cubicBezTo>
                    <a:pt x="790575" y="675513"/>
                    <a:pt x="772922" y="702056"/>
                    <a:pt x="755269" y="724154"/>
                  </a:cubicBezTo>
                  <a:cubicBezTo>
                    <a:pt x="742061" y="741807"/>
                    <a:pt x="728726" y="763905"/>
                    <a:pt x="711073" y="777113"/>
                  </a:cubicBezTo>
                  <a:cubicBezTo>
                    <a:pt x="693420" y="786003"/>
                    <a:pt x="671322" y="781558"/>
                    <a:pt x="649224" y="781558"/>
                  </a:cubicBezTo>
                  <a:cubicBezTo>
                    <a:pt x="640334" y="781558"/>
                    <a:pt x="631571" y="781558"/>
                    <a:pt x="631571" y="786003"/>
                  </a:cubicBezTo>
                  <a:cubicBezTo>
                    <a:pt x="613918" y="803656"/>
                    <a:pt x="591820" y="816864"/>
                    <a:pt x="578612" y="838962"/>
                  </a:cubicBezTo>
                  <a:cubicBezTo>
                    <a:pt x="565404" y="861060"/>
                    <a:pt x="552069" y="874268"/>
                    <a:pt x="530098" y="878713"/>
                  </a:cubicBezTo>
                  <a:cubicBezTo>
                    <a:pt x="508127" y="883158"/>
                    <a:pt x="485902" y="905256"/>
                    <a:pt x="455041" y="891921"/>
                  </a:cubicBezTo>
                  <a:cubicBezTo>
                    <a:pt x="428498" y="883031"/>
                    <a:pt x="397637" y="891921"/>
                    <a:pt x="379984" y="874268"/>
                  </a:cubicBezTo>
                  <a:cubicBezTo>
                    <a:pt x="344678" y="878713"/>
                    <a:pt x="318135" y="887476"/>
                    <a:pt x="287274" y="891921"/>
                  </a:cubicBezTo>
                  <a:cubicBezTo>
                    <a:pt x="251968" y="900811"/>
                    <a:pt x="212217" y="896366"/>
                    <a:pt x="181229" y="922782"/>
                  </a:cubicBezTo>
                  <a:cubicBezTo>
                    <a:pt x="154686" y="944880"/>
                    <a:pt x="132715" y="966978"/>
                    <a:pt x="92964" y="962533"/>
                  </a:cubicBezTo>
                  <a:cubicBezTo>
                    <a:pt x="97409" y="989076"/>
                    <a:pt x="101854" y="1011174"/>
                    <a:pt x="106172" y="1037590"/>
                  </a:cubicBezTo>
                  <a:cubicBezTo>
                    <a:pt x="115062" y="1108202"/>
                    <a:pt x="123825" y="1178941"/>
                    <a:pt x="128270" y="1249553"/>
                  </a:cubicBezTo>
                  <a:cubicBezTo>
                    <a:pt x="141478" y="1337818"/>
                    <a:pt x="145923" y="1421765"/>
                    <a:pt x="137160" y="1505712"/>
                  </a:cubicBezTo>
                  <a:cubicBezTo>
                    <a:pt x="128270" y="1624965"/>
                    <a:pt x="88646" y="5705475"/>
                    <a:pt x="48895" y="5815838"/>
                  </a:cubicBezTo>
                  <a:lnTo>
                    <a:pt x="8890" y="5908802"/>
                  </a:lnTo>
                  <a:cubicBezTo>
                    <a:pt x="0" y="5930900"/>
                    <a:pt x="13335" y="5944108"/>
                    <a:pt x="35433" y="5948553"/>
                  </a:cubicBezTo>
                  <a:cubicBezTo>
                    <a:pt x="61976" y="5952998"/>
                    <a:pt x="70739" y="5970651"/>
                    <a:pt x="79629" y="5992749"/>
                  </a:cubicBezTo>
                  <a:cubicBezTo>
                    <a:pt x="88519" y="6028055"/>
                    <a:pt x="75184" y="6063361"/>
                    <a:pt x="92837" y="6098794"/>
                  </a:cubicBezTo>
                  <a:cubicBezTo>
                    <a:pt x="101727" y="6116447"/>
                    <a:pt x="92837" y="6147435"/>
                    <a:pt x="88392" y="6173851"/>
                  </a:cubicBezTo>
                  <a:cubicBezTo>
                    <a:pt x="83947" y="6209157"/>
                    <a:pt x="92837" y="6244463"/>
                    <a:pt x="106045" y="6275451"/>
                  </a:cubicBezTo>
                  <a:cubicBezTo>
                    <a:pt x="136906" y="6328410"/>
                    <a:pt x="141351" y="6390259"/>
                    <a:pt x="141351" y="6447663"/>
                  </a:cubicBezTo>
                  <a:cubicBezTo>
                    <a:pt x="141351" y="6460871"/>
                    <a:pt x="145796" y="6474206"/>
                    <a:pt x="150241" y="6482969"/>
                  </a:cubicBezTo>
                  <a:cubicBezTo>
                    <a:pt x="159131" y="6491859"/>
                    <a:pt x="176784" y="6500622"/>
                    <a:pt x="194437" y="6505067"/>
                  </a:cubicBezTo>
                  <a:lnTo>
                    <a:pt x="300482" y="6558026"/>
                  </a:lnTo>
                  <a:cubicBezTo>
                    <a:pt x="348996" y="6584569"/>
                    <a:pt x="388747" y="6580124"/>
                    <a:pt x="432943" y="6549136"/>
                  </a:cubicBezTo>
                  <a:cubicBezTo>
                    <a:pt x="437388" y="6544691"/>
                    <a:pt x="450596" y="6540247"/>
                    <a:pt x="455041" y="6540247"/>
                  </a:cubicBezTo>
                  <a:cubicBezTo>
                    <a:pt x="485902" y="6544691"/>
                    <a:pt x="516890" y="6544691"/>
                    <a:pt x="543306" y="6571107"/>
                  </a:cubicBezTo>
                  <a:cubicBezTo>
                    <a:pt x="574167" y="6597650"/>
                    <a:pt x="618363" y="6615303"/>
                    <a:pt x="653669" y="6637401"/>
                  </a:cubicBezTo>
                  <a:cubicBezTo>
                    <a:pt x="675767" y="6650609"/>
                    <a:pt x="702183" y="6668262"/>
                    <a:pt x="715518" y="6685915"/>
                  </a:cubicBezTo>
                  <a:cubicBezTo>
                    <a:pt x="724408" y="6694805"/>
                    <a:pt x="733171" y="6703568"/>
                    <a:pt x="742061" y="6708013"/>
                  </a:cubicBezTo>
                  <a:cubicBezTo>
                    <a:pt x="790575" y="6725666"/>
                    <a:pt x="817118" y="6769862"/>
                    <a:pt x="848106" y="6805168"/>
                  </a:cubicBezTo>
                  <a:cubicBezTo>
                    <a:pt x="874649" y="6836029"/>
                    <a:pt x="909955" y="6853809"/>
                    <a:pt x="949706" y="6858127"/>
                  </a:cubicBezTo>
                  <a:cubicBezTo>
                    <a:pt x="993902" y="6867017"/>
                    <a:pt x="1037971" y="6871335"/>
                    <a:pt x="1082167" y="6880225"/>
                  </a:cubicBezTo>
                  <a:cubicBezTo>
                    <a:pt x="1099820" y="6884670"/>
                    <a:pt x="1121918" y="6889115"/>
                    <a:pt x="1139571" y="6897878"/>
                  </a:cubicBezTo>
                  <a:cubicBezTo>
                    <a:pt x="1161669" y="6906768"/>
                    <a:pt x="1183767" y="6906768"/>
                    <a:pt x="1201420" y="6919976"/>
                  </a:cubicBezTo>
                  <a:cubicBezTo>
                    <a:pt x="1227963" y="6942074"/>
                    <a:pt x="1254379" y="6955282"/>
                    <a:pt x="1289685" y="6946519"/>
                  </a:cubicBezTo>
                  <a:cubicBezTo>
                    <a:pt x="1302893" y="6942074"/>
                    <a:pt x="1320546" y="6950964"/>
                    <a:pt x="1333881" y="6955409"/>
                  </a:cubicBezTo>
                  <a:cubicBezTo>
                    <a:pt x="1338326" y="6955409"/>
                    <a:pt x="1342771" y="6959854"/>
                    <a:pt x="1347089" y="6959854"/>
                  </a:cubicBezTo>
                  <a:cubicBezTo>
                    <a:pt x="1395603" y="6964299"/>
                    <a:pt x="1439799" y="6955409"/>
                    <a:pt x="1483995" y="6946647"/>
                  </a:cubicBezTo>
                  <a:cubicBezTo>
                    <a:pt x="1501648" y="6942201"/>
                    <a:pt x="1519301" y="6937756"/>
                    <a:pt x="1536954" y="6928993"/>
                  </a:cubicBezTo>
                  <a:cubicBezTo>
                    <a:pt x="1585468" y="6906895"/>
                    <a:pt x="1634109" y="6884797"/>
                    <a:pt x="1678305" y="6858381"/>
                  </a:cubicBezTo>
                  <a:cubicBezTo>
                    <a:pt x="1709166" y="6840728"/>
                    <a:pt x="1740154" y="6823075"/>
                    <a:pt x="1775460" y="6840728"/>
                  </a:cubicBezTo>
                  <a:lnTo>
                    <a:pt x="1793113" y="6840728"/>
                  </a:lnTo>
                  <a:cubicBezTo>
                    <a:pt x="1823974" y="6840728"/>
                    <a:pt x="1854962" y="6836283"/>
                    <a:pt x="1881378" y="6831838"/>
                  </a:cubicBezTo>
                  <a:cubicBezTo>
                    <a:pt x="1885823" y="6831838"/>
                    <a:pt x="1894586" y="6831838"/>
                    <a:pt x="1894586" y="6827393"/>
                  </a:cubicBezTo>
                  <a:cubicBezTo>
                    <a:pt x="1907794" y="6809740"/>
                    <a:pt x="1929892" y="6809740"/>
                    <a:pt x="1951990" y="6805295"/>
                  </a:cubicBezTo>
                  <a:cubicBezTo>
                    <a:pt x="1987296" y="6800850"/>
                    <a:pt x="2022602" y="6800850"/>
                    <a:pt x="2049145" y="6778752"/>
                  </a:cubicBezTo>
                  <a:cubicBezTo>
                    <a:pt x="2075688" y="6761099"/>
                    <a:pt x="2102104" y="6756654"/>
                    <a:pt x="2133092" y="6752209"/>
                  </a:cubicBezTo>
                  <a:cubicBezTo>
                    <a:pt x="2137537" y="6752209"/>
                    <a:pt x="2146300" y="6747764"/>
                    <a:pt x="2150745" y="6747764"/>
                  </a:cubicBezTo>
                  <a:cubicBezTo>
                    <a:pt x="2172843" y="6743319"/>
                    <a:pt x="2194941" y="6730111"/>
                    <a:pt x="2212594" y="6734556"/>
                  </a:cubicBezTo>
                  <a:cubicBezTo>
                    <a:pt x="2252345" y="6743447"/>
                    <a:pt x="2269998" y="6730111"/>
                    <a:pt x="2296541" y="6694805"/>
                  </a:cubicBezTo>
                  <a:cubicBezTo>
                    <a:pt x="2300986" y="6685915"/>
                    <a:pt x="2314194" y="6681597"/>
                    <a:pt x="2323084" y="6677152"/>
                  </a:cubicBezTo>
                  <a:cubicBezTo>
                    <a:pt x="2345182" y="6672707"/>
                    <a:pt x="2367280" y="6677152"/>
                    <a:pt x="2389378" y="6672707"/>
                  </a:cubicBezTo>
                  <a:cubicBezTo>
                    <a:pt x="2402586" y="6672707"/>
                    <a:pt x="2415921" y="6659499"/>
                    <a:pt x="2424684" y="6659499"/>
                  </a:cubicBezTo>
                  <a:cubicBezTo>
                    <a:pt x="2459990" y="6663944"/>
                    <a:pt x="2499741" y="6650609"/>
                    <a:pt x="2530729" y="6672707"/>
                  </a:cubicBezTo>
                  <a:cubicBezTo>
                    <a:pt x="2535174" y="6677152"/>
                    <a:pt x="2543937" y="6677152"/>
                    <a:pt x="2552827" y="6677152"/>
                  </a:cubicBezTo>
                  <a:cubicBezTo>
                    <a:pt x="2610231" y="6681597"/>
                    <a:pt x="2658872" y="6699250"/>
                    <a:pt x="2698496" y="6734556"/>
                  </a:cubicBezTo>
                  <a:cubicBezTo>
                    <a:pt x="2711704" y="6747764"/>
                    <a:pt x="2729357" y="6756654"/>
                    <a:pt x="2742692" y="6765417"/>
                  </a:cubicBezTo>
                  <a:cubicBezTo>
                    <a:pt x="2756027" y="6774180"/>
                    <a:pt x="2773553" y="6774307"/>
                    <a:pt x="2786888" y="6778625"/>
                  </a:cubicBezTo>
                  <a:cubicBezTo>
                    <a:pt x="2800223" y="6782943"/>
                    <a:pt x="2808986" y="6787515"/>
                    <a:pt x="2822194" y="6787515"/>
                  </a:cubicBezTo>
                  <a:cubicBezTo>
                    <a:pt x="2844292" y="6787515"/>
                    <a:pt x="2861945" y="6796405"/>
                    <a:pt x="2875153" y="6814058"/>
                  </a:cubicBezTo>
                  <a:cubicBezTo>
                    <a:pt x="2879598" y="6818503"/>
                    <a:pt x="2884043" y="6822948"/>
                    <a:pt x="2888361" y="6831711"/>
                  </a:cubicBezTo>
                  <a:cubicBezTo>
                    <a:pt x="2883916" y="6844919"/>
                    <a:pt x="2910459" y="6880352"/>
                    <a:pt x="2928112" y="6880352"/>
                  </a:cubicBezTo>
                  <a:cubicBezTo>
                    <a:pt x="2958973" y="6880352"/>
                    <a:pt x="2989961" y="6889242"/>
                    <a:pt x="3016377" y="6911213"/>
                  </a:cubicBezTo>
                  <a:cubicBezTo>
                    <a:pt x="3020822" y="6915658"/>
                    <a:pt x="3029585" y="6915658"/>
                    <a:pt x="3038475" y="6911213"/>
                  </a:cubicBezTo>
                  <a:cubicBezTo>
                    <a:pt x="3051683" y="6906768"/>
                    <a:pt x="3060573" y="6906768"/>
                    <a:pt x="3069336" y="6920103"/>
                  </a:cubicBezTo>
                  <a:cubicBezTo>
                    <a:pt x="3073781" y="6924548"/>
                    <a:pt x="3091434" y="6924548"/>
                    <a:pt x="3100197" y="6924548"/>
                  </a:cubicBezTo>
                  <a:cubicBezTo>
                    <a:pt x="3122295" y="6924548"/>
                    <a:pt x="3148711" y="6920103"/>
                    <a:pt x="3170809" y="6924548"/>
                  </a:cubicBezTo>
                  <a:cubicBezTo>
                    <a:pt x="3210560" y="6928993"/>
                    <a:pt x="3245866" y="6933438"/>
                    <a:pt x="3285617" y="6942201"/>
                  </a:cubicBezTo>
                  <a:cubicBezTo>
                    <a:pt x="3294507" y="6942201"/>
                    <a:pt x="3303270" y="6946647"/>
                    <a:pt x="3307715" y="6951091"/>
                  </a:cubicBezTo>
                  <a:cubicBezTo>
                    <a:pt x="3316605" y="6973189"/>
                    <a:pt x="3338576" y="6973189"/>
                    <a:pt x="3351911" y="6977634"/>
                  </a:cubicBezTo>
                  <a:cubicBezTo>
                    <a:pt x="3365246" y="6982079"/>
                    <a:pt x="3382772" y="6986524"/>
                    <a:pt x="3391662" y="6986524"/>
                  </a:cubicBezTo>
                  <a:cubicBezTo>
                    <a:pt x="3396107" y="6982079"/>
                    <a:pt x="3404870" y="6977634"/>
                    <a:pt x="3413760" y="6968872"/>
                  </a:cubicBezTo>
                  <a:cubicBezTo>
                    <a:pt x="3396107" y="6968872"/>
                    <a:pt x="3387217" y="6973316"/>
                    <a:pt x="3378454" y="6973316"/>
                  </a:cubicBezTo>
                  <a:cubicBezTo>
                    <a:pt x="3396107" y="6951218"/>
                    <a:pt x="3413760" y="6946773"/>
                    <a:pt x="3435858" y="6960108"/>
                  </a:cubicBezTo>
                  <a:cubicBezTo>
                    <a:pt x="3462401" y="6982206"/>
                    <a:pt x="3484372" y="6982206"/>
                    <a:pt x="3515360" y="6960108"/>
                  </a:cubicBezTo>
                  <a:lnTo>
                    <a:pt x="3541903" y="6946900"/>
                  </a:lnTo>
                  <a:lnTo>
                    <a:pt x="3541903" y="6924802"/>
                  </a:lnTo>
                  <a:cubicBezTo>
                    <a:pt x="3555111" y="6929247"/>
                    <a:pt x="3568446" y="6938010"/>
                    <a:pt x="3577209" y="6938010"/>
                  </a:cubicBezTo>
                  <a:cubicBezTo>
                    <a:pt x="3603752" y="6924802"/>
                    <a:pt x="3630168" y="6911467"/>
                    <a:pt x="3652266" y="6893814"/>
                  </a:cubicBezTo>
                  <a:cubicBezTo>
                    <a:pt x="3678809" y="6876161"/>
                    <a:pt x="3700780" y="6854063"/>
                    <a:pt x="3722878" y="6836410"/>
                  </a:cubicBezTo>
                  <a:cubicBezTo>
                    <a:pt x="3727323" y="6836410"/>
                    <a:pt x="3727323" y="6831965"/>
                    <a:pt x="3731768" y="6831965"/>
                  </a:cubicBezTo>
                  <a:cubicBezTo>
                    <a:pt x="3762629" y="6823075"/>
                    <a:pt x="3789172" y="6818757"/>
                    <a:pt x="3820033" y="6809867"/>
                  </a:cubicBezTo>
                  <a:cubicBezTo>
                    <a:pt x="3837686" y="6805422"/>
                    <a:pt x="3850894" y="6796659"/>
                    <a:pt x="3868547" y="6792214"/>
                  </a:cubicBezTo>
                  <a:cubicBezTo>
                    <a:pt x="3881755" y="6787769"/>
                    <a:pt x="3890645" y="6787769"/>
                    <a:pt x="3903853" y="6783324"/>
                  </a:cubicBezTo>
                  <a:lnTo>
                    <a:pt x="3948049" y="6783324"/>
                  </a:lnTo>
                  <a:cubicBezTo>
                    <a:pt x="3956939" y="6783324"/>
                    <a:pt x="3970147" y="6783324"/>
                    <a:pt x="3978910" y="6778879"/>
                  </a:cubicBezTo>
                  <a:cubicBezTo>
                    <a:pt x="3983355" y="6769989"/>
                    <a:pt x="3992118" y="6756781"/>
                    <a:pt x="3996563" y="6756781"/>
                  </a:cubicBezTo>
                  <a:cubicBezTo>
                    <a:pt x="4009771" y="6756781"/>
                    <a:pt x="4018661" y="6765672"/>
                    <a:pt x="4031869" y="6769989"/>
                  </a:cubicBezTo>
                  <a:cubicBezTo>
                    <a:pt x="4036314" y="6769989"/>
                    <a:pt x="4036314" y="6774434"/>
                    <a:pt x="4036314" y="6778879"/>
                  </a:cubicBezTo>
                  <a:cubicBezTo>
                    <a:pt x="4053967" y="6796532"/>
                    <a:pt x="4067175" y="6818630"/>
                    <a:pt x="4084828" y="6836283"/>
                  </a:cubicBezTo>
                  <a:cubicBezTo>
                    <a:pt x="4106926" y="6858381"/>
                    <a:pt x="4129024" y="6858381"/>
                    <a:pt x="4142232" y="6845173"/>
                  </a:cubicBezTo>
                  <a:cubicBezTo>
                    <a:pt x="4164330" y="6827520"/>
                    <a:pt x="4181983" y="6814312"/>
                    <a:pt x="4212844" y="6823075"/>
                  </a:cubicBezTo>
                  <a:cubicBezTo>
                    <a:pt x="4217289" y="6823075"/>
                    <a:pt x="4226052" y="6827520"/>
                    <a:pt x="4230497" y="6823075"/>
                  </a:cubicBezTo>
                  <a:cubicBezTo>
                    <a:pt x="4252595" y="6814185"/>
                    <a:pt x="4279011" y="6805422"/>
                    <a:pt x="4301109" y="6792214"/>
                  </a:cubicBezTo>
                  <a:cubicBezTo>
                    <a:pt x="4314317" y="6787769"/>
                    <a:pt x="4331970" y="6787769"/>
                    <a:pt x="4336415" y="6779006"/>
                  </a:cubicBezTo>
                  <a:cubicBezTo>
                    <a:pt x="4349623" y="6752463"/>
                    <a:pt x="4371721" y="6739255"/>
                    <a:pt x="4393819" y="6721602"/>
                  </a:cubicBezTo>
                  <a:cubicBezTo>
                    <a:pt x="4407027" y="6708394"/>
                    <a:pt x="4420362" y="6690741"/>
                    <a:pt x="4433570" y="6686297"/>
                  </a:cubicBezTo>
                  <a:cubicBezTo>
                    <a:pt x="4464431" y="6677406"/>
                    <a:pt x="4486529" y="6650990"/>
                    <a:pt x="4513072" y="6633337"/>
                  </a:cubicBezTo>
                  <a:cubicBezTo>
                    <a:pt x="4535170" y="6620129"/>
                    <a:pt x="4548378" y="6593586"/>
                    <a:pt x="4570476" y="6589141"/>
                  </a:cubicBezTo>
                  <a:cubicBezTo>
                    <a:pt x="4605782" y="6580251"/>
                    <a:pt x="4632325" y="6558280"/>
                    <a:pt x="4663186" y="6536182"/>
                  </a:cubicBezTo>
                  <a:cubicBezTo>
                    <a:pt x="4680839" y="6522974"/>
                    <a:pt x="4702937" y="6514084"/>
                    <a:pt x="4725035" y="6518529"/>
                  </a:cubicBezTo>
                  <a:cubicBezTo>
                    <a:pt x="4738243" y="6522974"/>
                    <a:pt x="4755896" y="6518529"/>
                    <a:pt x="4764786" y="6514084"/>
                  </a:cubicBezTo>
                  <a:cubicBezTo>
                    <a:pt x="4782439" y="6505194"/>
                    <a:pt x="4800092" y="6491986"/>
                    <a:pt x="4817745" y="6483223"/>
                  </a:cubicBezTo>
                  <a:cubicBezTo>
                    <a:pt x="4830953" y="6474333"/>
                    <a:pt x="4844288" y="6465570"/>
                    <a:pt x="4857496" y="6465570"/>
                  </a:cubicBezTo>
                  <a:cubicBezTo>
                    <a:pt x="4901692" y="6461125"/>
                    <a:pt x="4936998" y="6452362"/>
                    <a:pt x="4959096" y="6408166"/>
                  </a:cubicBezTo>
                  <a:cubicBezTo>
                    <a:pt x="4967986" y="6390513"/>
                    <a:pt x="5012055" y="6368415"/>
                    <a:pt x="5029708" y="6377305"/>
                  </a:cubicBezTo>
                  <a:cubicBezTo>
                    <a:pt x="5060569" y="6390513"/>
                    <a:pt x="5082667" y="6381750"/>
                    <a:pt x="5100320" y="6355207"/>
                  </a:cubicBezTo>
                  <a:cubicBezTo>
                    <a:pt x="5113528" y="6341999"/>
                    <a:pt x="5131181" y="6346317"/>
                    <a:pt x="5144516" y="6355207"/>
                  </a:cubicBezTo>
                  <a:cubicBezTo>
                    <a:pt x="5153406" y="6364097"/>
                    <a:pt x="5162169" y="6368415"/>
                    <a:pt x="5171059" y="6368415"/>
                  </a:cubicBezTo>
                  <a:cubicBezTo>
                    <a:pt x="5201920" y="6372860"/>
                    <a:pt x="5237353" y="6368415"/>
                    <a:pt x="5268214" y="6372860"/>
                  </a:cubicBezTo>
                  <a:cubicBezTo>
                    <a:pt x="5294757" y="6377305"/>
                    <a:pt x="5321173" y="6368415"/>
                    <a:pt x="5338826" y="6350762"/>
                  </a:cubicBezTo>
                  <a:cubicBezTo>
                    <a:pt x="5356479" y="6333109"/>
                    <a:pt x="5369687" y="6333109"/>
                    <a:pt x="5396230" y="6341872"/>
                  </a:cubicBezTo>
                  <a:cubicBezTo>
                    <a:pt x="5418328" y="6350762"/>
                    <a:pt x="5435981" y="6372733"/>
                    <a:pt x="5466842" y="6368415"/>
                  </a:cubicBezTo>
                  <a:cubicBezTo>
                    <a:pt x="5493385" y="6363970"/>
                    <a:pt x="5524246" y="6377305"/>
                    <a:pt x="5555107" y="6363970"/>
                  </a:cubicBezTo>
                  <a:lnTo>
                    <a:pt x="5572760" y="6363970"/>
                  </a:lnTo>
                  <a:cubicBezTo>
                    <a:pt x="5599303" y="6372860"/>
                    <a:pt x="5625719" y="6377178"/>
                    <a:pt x="5647817" y="6399276"/>
                  </a:cubicBezTo>
                  <a:cubicBezTo>
                    <a:pt x="5674360" y="6421374"/>
                    <a:pt x="5678678" y="6257925"/>
                    <a:pt x="5705221" y="6275578"/>
                  </a:cubicBezTo>
                  <a:cubicBezTo>
                    <a:pt x="5744972" y="6302121"/>
                    <a:pt x="5736082" y="6275578"/>
                    <a:pt x="5775833" y="6297676"/>
                  </a:cubicBezTo>
                  <a:cubicBezTo>
                    <a:pt x="5806694" y="6310884"/>
                    <a:pt x="5793486" y="6262370"/>
                    <a:pt x="5828792" y="6271133"/>
                  </a:cubicBezTo>
                  <a:cubicBezTo>
                    <a:pt x="5833237" y="6271133"/>
                    <a:pt x="5886196" y="6306439"/>
                    <a:pt x="5886196" y="6301994"/>
                  </a:cubicBezTo>
                  <a:cubicBezTo>
                    <a:pt x="5908294" y="6288786"/>
                    <a:pt x="5930392" y="6156325"/>
                    <a:pt x="5952490" y="6160643"/>
                  </a:cubicBezTo>
                  <a:cubicBezTo>
                    <a:pt x="5996686" y="6173851"/>
                    <a:pt x="6036437" y="6165088"/>
                    <a:pt x="6076188" y="6147435"/>
                  </a:cubicBezTo>
                  <a:cubicBezTo>
                    <a:pt x="6098286" y="6138545"/>
                    <a:pt x="6133592" y="6107684"/>
                    <a:pt x="6151245" y="6120892"/>
                  </a:cubicBezTo>
                  <a:cubicBezTo>
                    <a:pt x="6182106" y="6142990"/>
                    <a:pt x="6213094" y="6151753"/>
                    <a:pt x="6248400" y="6156198"/>
                  </a:cubicBezTo>
                  <a:cubicBezTo>
                    <a:pt x="6252845" y="6156198"/>
                    <a:pt x="6257290" y="6160643"/>
                    <a:pt x="6261608" y="6165088"/>
                  </a:cubicBezTo>
                  <a:cubicBezTo>
                    <a:pt x="6274816" y="6182741"/>
                    <a:pt x="6336665" y="6134227"/>
                    <a:pt x="6349873" y="6151880"/>
                  </a:cubicBezTo>
                  <a:cubicBezTo>
                    <a:pt x="6367526" y="6178423"/>
                    <a:pt x="6385179" y="6204839"/>
                    <a:pt x="6402832" y="6226937"/>
                  </a:cubicBezTo>
                  <a:cubicBezTo>
                    <a:pt x="6411722" y="6235827"/>
                    <a:pt x="6424930" y="6240145"/>
                    <a:pt x="6429375" y="6249035"/>
                  </a:cubicBezTo>
                  <a:cubicBezTo>
                    <a:pt x="6433820" y="6271133"/>
                    <a:pt x="6442583" y="6279896"/>
                    <a:pt x="6464681" y="6279896"/>
                  </a:cubicBezTo>
                  <a:cubicBezTo>
                    <a:pt x="6477889" y="6279896"/>
                    <a:pt x="6491224" y="6284341"/>
                    <a:pt x="6499987" y="6293104"/>
                  </a:cubicBezTo>
                  <a:cubicBezTo>
                    <a:pt x="6522085" y="6306312"/>
                    <a:pt x="6539738" y="6319647"/>
                    <a:pt x="6557391" y="6332855"/>
                  </a:cubicBezTo>
                  <a:cubicBezTo>
                    <a:pt x="6579489" y="6346063"/>
                    <a:pt x="6601587" y="6359398"/>
                    <a:pt x="6610350" y="6381369"/>
                  </a:cubicBezTo>
                  <a:cubicBezTo>
                    <a:pt x="6614795" y="6390259"/>
                    <a:pt x="6619240" y="6394577"/>
                    <a:pt x="6623558" y="6399022"/>
                  </a:cubicBezTo>
                  <a:cubicBezTo>
                    <a:pt x="6641211" y="6416675"/>
                    <a:pt x="6658864" y="6429883"/>
                    <a:pt x="6676517" y="6447536"/>
                  </a:cubicBezTo>
                  <a:cubicBezTo>
                    <a:pt x="6703060" y="6469634"/>
                    <a:pt x="6725031" y="6496050"/>
                    <a:pt x="6751574" y="6518148"/>
                  </a:cubicBezTo>
                  <a:cubicBezTo>
                    <a:pt x="6760464" y="6522593"/>
                    <a:pt x="6769227" y="6531356"/>
                    <a:pt x="6778117" y="6535801"/>
                  </a:cubicBezTo>
                  <a:cubicBezTo>
                    <a:pt x="6795770" y="6544691"/>
                    <a:pt x="6813423" y="6553454"/>
                    <a:pt x="6826631" y="6566662"/>
                  </a:cubicBezTo>
                  <a:cubicBezTo>
                    <a:pt x="6839839" y="6579870"/>
                    <a:pt x="6901688" y="6500368"/>
                    <a:pt x="6910578" y="6518022"/>
                  </a:cubicBezTo>
                  <a:cubicBezTo>
                    <a:pt x="6910578" y="6522466"/>
                    <a:pt x="6915023" y="6522466"/>
                    <a:pt x="6919468" y="6522466"/>
                  </a:cubicBezTo>
                  <a:cubicBezTo>
                    <a:pt x="6946011" y="6544564"/>
                    <a:pt x="6972427" y="6535674"/>
                    <a:pt x="6998970" y="6526911"/>
                  </a:cubicBezTo>
                  <a:cubicBezTo>
                    <a:pt x="7007860" y="6522466"/>
                    <a:pt x="7016623" y="6518022"/>
                    <a:pt x="7021068" y="6522466"/>
                  </a:cubicBezTo>
                  <a:cubicBezTo>
                    <a:pt x="7051929" y="6535674"/>
                    <a:pt x="7074027" y="6566662"/>
                    <a:pt x="7113778" y="6571107"/>
                  </a:cubicBezTo>
                  <a:cubicBezTo>
                    <a:pt x="7113778" y="6571107"/>
                    <a:pt x="7118223" y="6571107"/>
                    <a:pt x="7118223" y="6575552"/>
                  </a:cubicBezTo>
                  <a:cubicBezTo>
                    <a:pt x="7127113" y="6602095"/>
                    <a:pt x="7153529" y="6602095"/>
                    <a:pt x="7175627" y="6606413"/>
                  </a:cubicBezTo>
                  <a:cubicBezTo>
                    <a:pt x="7188835" y="6606413"/>
                    <a:pt x="7202170" y="6610858"/>
                    <a:pt x="7210933" y="6615303"/>
                  </a:cubicBezTo>
                  <a:cubicBezTo>
                    <a:pt x="7237476" y="6628511"/>
                    <a:pt x="7263892" y="6646164"/>
                    <a:pt x="7294880" y="6655054"/>
                  </a:cubicBezTo>
                  <a:cubicBezTo>
                    <a:pt x="7334631" y="6668262"/>
                    <a:pt x="7374382" y="6677152"/>
                    <a:pt x="7405243" y="6699250"/>
                  </a:cubicBezTo>
                  <a:cubicBezTo>
                    <a:pt x="7409688" y="6699250"/>
                    <a:pt x="7414133" y="6699250"/>
                    <a:pt x="7414133" y="6703695"/>
                  </a:cubicBezTo>
                  <a:cubicBezTo>
                    <a:pt x="7427341" y="6712585"/>
                    <a:pt x="7449439" y="6716903"/>
                    <a:pt x="7458329" y="6730238"/>
                  </a:cubicBezTo>
                  <a:cubicBezTo>
                    <a:pt x="7471537" y="6756781"/>
                    <a:pt x="7506843" y="6752336"/>
                    <a:pt x="7524623" y="6774434"/>
                  </a:cubicBezTo>
                  <a:lnTo>
                    <a:pt x="7529068" y="6774434"/>
                  </a:lnTo>
                  <a:cubicBezTo>
                    <a:pt x="7546721" y="6774434"/>
                    <a:pt x="7564374" y="6778879"/>
                    <a:pt x="7586472" y="6778879"/>
                  </a:cubicBezTo>
                  <a:cubicBezTo>
                    <a:pt x="7595362" y="6774434"/>
                    <a:pt x="7608570" y="6765672"/>
                    <a:pt x="7617333" y="6765672"/>
                  </a:cubicBezTo>
                  <a:cubicBezTo>
                    <a:pt x="7657084" y="6778879"/>
                    <a:pt x="7696835" y="6778879"/>
                    <a:pt x="7723378" y="6743573"/>
                  </a:cubicBezTo>
                  <a:cubicBezTo>
                    <a:pt x="7727823" y="6739128"/>
                    <a:pt x="7736586" y="6739128"/>
                    <a:pt x="7745476" y="6739128"/>
                  </a:cubicBezTo>
                  <a:lnTo>
                    <a:pt x="7780782" y="6739128"/>
                  </a:lnTo>
                  <a:cubicBezTo>
                    <a:pt x="7820533" y="6730238"/>
                    <a:pt x="7855839" y="6721475"/>
                    <a:pt x="7895590" y="6717030"/>
                  </a:cubicBezTo>
                  <a:cubicBezTo>
                    <a:pt x="7913243" y="6712585"/>
                    <a:pt x="7935341" y="6721475"/>
                    <a:pt x="7952994" y="6725920"/>
                  </a:cubicBezTo>
                  <a:cubicBezTo>
                    <a:pt x="7970647" y="6730365"/>
                    <a:pt x="7988300" y="6730365"/>
                    <a:pt x="8005953" y="6730365"/>
                  </a:cubicBezTo>
                  <a:cubicBezTo>
                    <a:pt x="8028051" y="6730365"/>
                    <a:pt x="8045704" y="6721475"/>
                    <a:pt x="8067802" y="6721475"/>
                  </a:cubicBezTo>
                  <a:cubicBezTo>
                    <a:pt x="8085455" y="6717030"/>
                    <a:pt x="8107553" y="6717030"/>
                    <a:pt x="8125206" y="6712585"/>
                  </a:cubicBezTo>
                  <a:cubicBezTo>
                    <a:pt x="8164957" y="6703695"/>
                    <a:pt x="8200263" y="6694932"/>
                    <a:pt x="8240014" y="6690487"/>
                  </a:cubicBezTo>
                  <a:cubicBezTo>
                    <a:pt x="8266557" y="6540373"/>
                    <a:pt x="8262112" y="6363716"/>
                    <a:pt x="8262112" y="6182614"/>
                  </a:cubicBezTo>
                  <a:close/>
                </a:path>
              </a:pathLst>
            </a:custGeom>
            <a:blipFill>
              <a:blip r:embed="rId8"/>
              <a:stretch>
                <a:fillRect l="-13498" t="-62" r="-13477" b="2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964885" y="2379076"/>
            <a:ext cx="4543586" cy="2674681"/>
            <a:chOff x="0" y="0"/>
            <a:chExt cx="6058115" cy="35662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058154" cy="3566160"/>
            </a:xfrm>
            <a:custGeom>
              <a:avLst/>
              <a:gdLst/>
              <a:ahLst/>
              <a:cxnLst/>
              <a:rect r="r" b="b" t="t" l="l"/>
              <a:pathLst>
                <a:path h="3566160" w="6058154">
                  <a:moveTo>
                    <a:pt x="6018276" y="3553968"/>
                  </a:moveTo>
                  <a:cubicBezTo>
                    <a:pt x="6018276" y="3553968"/>
                    <a:pt x="4001262" y="3541776"/>
                    <a:pt x="3056636" y="3553968"/>
                  </a:cubicBezTo>
                  <a:cubicBezTo>
                    <a:pt x="2112010" y="3566160"/>
                    <a:pt x="874141" y="3553968"/>
                    <a:pt x="874141" y="3553968"/>
                  </a:cubicBezTo>
                  <a:lnTo>
                    <a:pt x="39878" y="3553968"/>
                  </a:lnTo>
                  <a:cubicBezTo>
                    <a:pt x="39878" y="3553968"/>
                    <a:pt x="0" y="1844421"/>
                    <a:pt x="39878" y="1535938"/>
                  </a:cubicBezTo>
                  <a:cubicBezTo>
                    <a:pt x="79756" y="1227455"/>
                    <a:pt x="39878" y="11176"/>
                    <a:pt x="39878" y="11176"/>
                  </a:cubicBezTo>
                  <a:lnTo>
                    <a:pt x="1931162" y="11176"/>
                  </a:lnTo>
                  <a:cubicBezTo>
                    <a:pt x="3198622" y="11176"/>
                    <a:pt x="3656076" y="0"/>
                    <a:pt x="4677410" y="11176"/>
                  </a:cubicBezTo>
                  <a:cubicBezTo>
                    <a:pt x="5698744" y="22352"/>
                    <a:pt x="6019292" y="11176"/>
                    <a:pt x="6019292" y="11176"/>
                  </a:cubicBezTo>
                  <a:cubicBezTo>
                    <a:pt x="6019292" y="11176"/>
                    <a:pt x="6023356" y="729107"/>
                    <a:pt x="6040755" y="1007872"/>
                  </a:cubicBezTo>
                  <a:cubicBezTo>
                    <a:pt x="6058154" y="1286637"/>
                    <a:pt x="6019292" y="3083052"/>
                    <a:pt x="6019292" y="3083052"/>
                  </a:cubicBezTo>
                  <a:lnTo>
                    <a:pt x="6019292" y="3553841"/>
                  </a:lnTo>
                  <a:lnTo>
                    <a:pt x="6018276" y="3553841"/>
                  </a:lnTo>
                  <a:close/>
                </a:path>
              </a:pathLst>
            </a:custGeom>
            <a:blipFill>
              <a:blip r:embed="rId9"/>
              <a:stretch>
                <a:fillRect l="-367" t="-4675" r="-213" b="-4693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6868376" y="4330704"/>
            <a:ext cx="4577289" cy="3657389"/>
            <a:chOff x="0" y="0"/>
            <a:chExt cx="6103051" cy="487651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103112" cy="4876546"/>
            </a:xfrm>
            <a:custGeom>
              <a:avLst/>
              <a:gdLst/>
              <a:ahLst/>
              <a:cxnLst/>
              <a:rect r="r" b="b" t="t" l="l"/>
              <a:pathLst>
                <a:path h="4876546" w="6103112">
                  <a:moveTo>
                    <a:pt x="6018276" y="4876546"/>
                  </a:moveTo>
                  <a:cubicBezTo>
                    <a:pt x="6018276" y="4876546"/>
                    <a:pt x="3990086" y="4826508"/>
                    <a:pt x="3041269" y="4824476"/>
                  </a:cubicBezTo>
                  <a:cubicBezTo>
                    <a:pt x="2092452" y="4822444"/>
                    <a:pt x="846582" y="4786630"/>
                    <a:pt x="846582" y="4786630"/>
                  </a:cubicBezTo>
                  <a:lnTo>
                    <a:pt x="6096" y="4772406"/>
                  </a:lnTo>
                  <a:cubicBezTo>
                    <a:pt x="6096" y="4772406"/>
                    <a:pt x="0" y="2848356"/>
                    <a:pt x="45974" y="2501138"/>
                  </a:cubicBezTo>
                  <a:cubicBezTo>
                    <a:pt x="91948" y="2153920"/>
                    <a:pt x="75565" y="785368"/>
                    <a:pt x="75565" y="785368"/>
                  </a:cubicBezTo>
                  <a:cubicBezTo>
                    <a:pt x="75565" y="785368"/>
                    <a:pt x="563753" y="999871"/>
                    <a:pt x="1831086" y="871093"/>
                  </a:cubicBezTo>
                  <a:cubicBezTo>
                    <a:pt x="2521458" y="800608"/>
                    <a:pt x="3110738" y="555498"/>
                    <a:pt x="3590671" y="548386"/>
                  </a:cubicBezTo>
                  <a:cubicBezTo>
                    <a:pt x="3784727" y="545338"/>
                    <a:pt x="4004310" y="673989"/>
                    <a:pt x="4244340" y="542290"/>
                  </a:cubicBezTo>
                  <a:cubicBezTo>
                    <a:pt x="4402582" y="455422"/>
                    <a:pt x="4576191" y="325755"/>
                    <a:pt x="4699762" y="265557"/>
                  </a:cubicBezTo>
                  <a:cubicBezTo>
                    <a:pt x="4744720" y="245110"/>
                    <a:pt x="4794758" y="236982"/>
                    <a:pt x="4843780" y="241046"/>
                  </a:cubicBezTo>
                  <a:cubicBezTo>
                    <a:pt x="4881626" y="225679"/>
                    <a:pt x="4995926" y="154178"/>
                    <a:pt x="5053076" y="147066"/>
                  </a:cubicBezTo>
                  <a:cubicBezTo>
                    <a:pt x="5106289" y="140970"/>
                    <a:pt x="6101969" y="0"/>
                    <a:pt x="6101969" y="0"/>
                  </a:cubicBezTo>
                  <a:cubicBezTo>
                    <a:pt x="6101969" y="0"/>
                    <a:pt x="6076442" y="1698371"/>
                    <a:pt x="6089777" y="2012950"/>
                  </a:cubicBezTo>
                  <a:cubicBezTo>
                    <a:pt x="6103112" y="2327529"/>
                    <a:pt x="6027420" y="4347591"/>
                    <a:pt x="6027420" y="4347591"/>
                  </a:cubicBezTo>
                  <a:lnTo>
                    <a:pt x="6018276" y="4876546"/>
                  </a:lnTo>
                  <a:close/>
                </a:path>
              </a:pathLst>
            </a:custGeom>
            <a:blipFill>
              <a:blip r:embed="rId10"/>
              <a:stretch>
                <a:fillRect l="-35971" t="0" r="-35893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7007012" y="6801644"/>
            <a:ext cx="4564268" cy="3038505"/>
            <a:chOff x="0" y="0"/>
            <a:chExt cx="6085690" cy="40513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085586" cy="4051300"/>
            </a:xfrm>
            <a:custGeom>
              <a:avLst/>
              <a:gdLst/>
              <a:ahLst/>
              <a:cxnLst/>
              <a:rect r="r" b="b" t="t" l="l"/>
              <a:pathLst>
                <a:path h="4051300" w="6085586">
                  <a:moveTo>
                    <a:pt x="68453" y="1004951"/>
                  </a:moveTo>
                  <a:cubicBezTo>
                    <a:pt x="68453" y="1004951"/>
                    <a:pt x="1671828" y="921258"/>
                    <a:pt x="2908554" y="833374"/>
                  </a:cubicBezTo>
                  <a:cubicBezTo>
                    <a:pt x="2960624" y="829310"/>
                    <a:pt x="3037205" y="734314"/>
                    <a:pt x="3088259" y="730250"/>
                  </a:cubicBezTo>
                  <a:cubicBezTo>
                    <a:pt x="3514090" y="702691"/>
                    <a:pt x="3845052" y="651637"/>
                    <a:pt x="4080891" y="601599"/>
                  </a:cubicBezTo>
                  <a:cubicBezTo>
                    <a:pt x="4851019" y="439166"/>
                    <a:pt x="5543423" y="105156"/>
                    <a:pt x="5543423" y="105156"/>
                  </a:cubicBezTo>
                  <a:lnTo>
                    <a:pt x="6024372" y="0"/>
                  </a:lnTo>
                  <a:cubicBezTo>
                    <a:pt x="6024372" y="0"/>
                    <a:pt x="6085586" y="1923034"/>
                    <a:pt x="6048883" y="2271268"/>
                  </a:cubicBezTo>
                  <a:cubicBezTo>
                    <a:pt x="6012180" y="2619502"/>
                    <a:pt x="6067298" y="3987038"/>
                    <a:pt x="6067298" y="3987038"/>
                  </a:cubicBezTo>
                  <a:lnTo>
                    <a:pt x="4165727" y="4007485"/>
                  </a:lnTo>
                  <a:cubicBezTo>
                    <a:pt x="2891155" y="4020820"/>
                    <a:pt x="2431669" y="4039108"/>
                    <a:pt x="1404239" y="4037076"/>
                  </a:cubicBezTo>
                  <a:cubicBezTo>
                    <a:pt x="376809" y="4035044"/>
                    <a:pt x="55118" y="4051300"/>
                    <a:pt x="55118" y="4051300"/>
                  </a:cubicBezTo>
                  <a:cubicBezTo>
                    <a:pt x="55118" y="4051300"/>
                    <a:pt x="42926" y="3243453"/>
                    <a:pt x="21463" y="2930017"/>
                  </a:cubicBezTo>
                  <a:cubicBezTo>
                    <a:pt x="0" y="2616581"/>
                    <a:pt x="51054" y="1124458"/>
                    <a:pt x="51054" y="1124458"/>
                  </a:cubicBezTo>
                  <a:lnTo>
                    <a:pt x="68453" y="1004951"/>
                  </a:lnTo>
                  <a:close/>
                </a:path>
              </a:pathLst>
            </a:custGeom>
            <a:blipFill>
              <a:blip r:embed="rId11"/>
              <a:stretch>
                <a:fillRect l="-267" t="-10" r="-303" b="-11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6745059" y="4412660"/>
            <a:ext cx="4793285" cy="3036973"/>
            <a:chOff x="0" y="0"/>
            <a:chExt cx="6391047" cy="404929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91021" cy="4049268"/>
            </a:xfrm>
            <a:custGeom>
              <a:avLst/>
              <a:gdLst/>
              <a:ahLst/>
              <a:cxnLst/>
              <a:rect r="r" b="b" t="t" l="l"/>
              <a:pathLst>
                <a:path h="4049268" w="6391021">
                  <a:moveTo>
                    <a:pt x="6391021" y="4049268"/>
                  </a:moveTo>
                  <a:lnTo>
                    <a:pt x="0" y="4049268"/>
                  </a:lnTo>
                  <a:lnTo>
                    <a:pt x="0" y="0"/>
                  </a:lnTo>
                  <a:lnTo>
                    <a:pt x="6391021" y="0"/>
                  </a:lnTo>
                  <a:lnTo>
                    <a:pt x="6391021" y="4049268"/>
                  </a:lnTo>
                  <a:close/>
                </a:path>
              </a:pathLst>
            </a:custGeom>
            <a:blipFill>
              <a:blip r:embed="rId12"/>
              <a:stretch>
                <a:fillRect l="-10" t="0" r="-10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4332274" y="1226564"/>
            <a:ext cx="9711238" cy="1187678"/>
            <a:chOff x="0" y="0"/>
            <a:chExt cx="12948317" cy="158357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948317" cy="1583570"/>
            </a:xfrm>
            <a:custGeom>
              <a:avLst/>
              <a:gdLst/>
              <a:ahLst/>
              <a:cxnLst/>
              <a:rect r="r" b="b" t="t" l="l"/>
              <a:pathLst>
                <a:path h="1583570" w="12948317">
                  <a:moveTo>
                    <a:pt x="0" y="0"/>
                  </a:moveTo>
                  <a:lnTo>
                    <a:pt x="12948317" y="0"/>
                  </a:lnTo>
                  <a:lnTo>
                    <a:pt x="12948317" y="1583570"/>
                  </a:lnTo>
                  <a:lnTo>
                    <a:pt x="0" y="15835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12948317" cy="161214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011"/>
                </a:lnSpc>
              </a:pPr>
              <a:r>
                <a:rPr lang="en-US" sz="560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Nagykorusítási  ünnepség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311611" y="280317"/>
            <a:ext cx="5247622" cy="933450"/>
            <a:chOff x="0" y="0"/>
            <a:chExt cx="6996829" cy="12446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996830" cy="1244600"/>
            </a:xfrm>
            <a:custGeom>
              <a:avLst/>
              <a:gdLst/>
              <a:ahLst/>
              <a:cxnLst/>
              <a:rect r="r" b="b" t="t" l="l"/>
              <a:pathLst>
                <a:path h="1244600" w="6996830">
                  <a:moveTo>
                    <a:pt x="0" y="0"/>
                  </a:moveTo>
                  <a:lnTo>
                    <a:pt x="6996830" y="0"/>
                  </a:lnTo>
                  <a:lnTo>
                    <a:pt x="6996830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28575"/>
              <a:ext cx="6996829" cy="12731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Eseményeink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04721" y="477997"/>
            <a:ext cx="17278558" cy="9331006"/>
          </a:xfrm>
          <a:custGeom>
            <a:avLst/>
            <a:gdLst/>
            <a:ahLst/>
            <a:cxnLst/>
            <a:rect r="r" b="b" t="t" l="l"/>
            <a:pathLst>
              <a:path h="9331006" w="17278558">
                <a:moveTo>
                  <a:pt x="0" y="0"/>
                </a:moveTo>
                <a:lnTo>
                  <a:pt x="17278558" y="0"/>
                </a:lnTo>
                <a:lnTo>
                  <a:pt x="17278558" y="9331006"/>
                </a:lnTo>
                <a:lnTo>
                  <a:pt x="0" y="9331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1758092" y="516754"/>
            <a:ext cx="1636512" cy="489151"/>
            <a:chOff x="0" y="0"/>
            <a:chExt cx="2182016" cy="65220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0" y="0"/>
                  </a:moveTo>
                  <a:lnTo>
                    <a:pt x="2181987" y="0"/>
                  </a:lnTo>
                  <a:lnTo>
                    <a:pt x="2181987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10" id="10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5">
                <a:alphaModFix amt="35000"/>
              </a:blip>
              <a:stretch>
                <a:fillRect l="-25281" t="0" r="-25283" b="-8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true" flipV="false" rot="-8181563">
            <a:off x="3737817" y="6855814"/>
            <a:ext cx="3375145" cy="1033070"/>
          </a:xfrm>
          <a:custGeom>
            <a:avLst/>
            <a:gdLst/>
            <a:ahLst/>
            <a:cxnLst/>
            <a:rect r="r" b="b" t="t" l="l"/>
            <a:pathLst>
              <a:path h="1033070" w="3375145">
                <a:moveTo>
                  <a:pt x="3375145" y="0"/>
                </a:moveTo>
                <a:lnTo>
                  <a:pt x="0" y="0"/>
                </a:lnTo>
                <a:lnTo>
                  <a:pt x="0" y="1033070"/>
                </a:lnTo>
                <a:lnTo>
                  <a:pt x="3375145" y="1033070"/>
                </a:lnTo>
                <a:lnTo>
                  <a:pt x="337514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56" r="0" b="-156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504721" y="578869"/>
            <a:ext cx="17084295" cy="1352539"/>
            <a:chOff x="0" y="0"/>
            <a:chExt cx="22779060" cy="180338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779061" cy="1803385"/>
            </a:xfrm>
            <a:custGeom>
              <a:avLst/>
              <a:gdLst/>
              <a:ahLst/>
              <a:cxnLst/>
              <a:rect r="r" b="b" t="t" l="l"/>
              <a:pathLst>
                <a:path h="1803385" w="22779061">
                  <a:moveTo>
                    <a:pt x="0" y="0"/>
                  </a:moveTo>
                  <a:lnTo>
                    <a:pt x="22779061" y="0"/>
                  </a:lnTo>
                  <a:lnTo>
                    <a:pt x="22779061" y="1803385"/>
                  </a:lnTo>
                  <a:lnTo>
                    <a:pt x="0" y="18033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22779060" cy="183196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Tanulóból szakember az Erasmus révén</a:t>
              </a: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!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04721" y="1931409"/>
            <a:ext cx="7905400" cy="4196714"/>
            <a:chOff x="0" y="0"/>
            <a:chExt cx="10540533" cy="55956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540533" cy="5595619"/>
            </a:xfrm>
            <a:custGeom>
              <a:avLst/>
              <a:gdLst/>
              <a:ahLst/>
              <a:cxnLst/>
              <a:rect r="r" b="b" t="t" l="l"/>
              <a:pathLst>
                <a:path h="5595619" w="10540533">
                  <a:moveTo>
                    <a:pt x="0" y="0"/>
                  </a:moveTo>
                  <a:lnTo>
                    <a:pt x="10540533" y="0"/>
                  </a:lnTo>
                  <a:lnTo>
                    <a:pt x="10540533" y="5595619"/>
                  </a:lnTo>
                  <a:lnTo>
                    <a:pt x="0" y="55956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04775"/>
              <a:ext cx="10540533" cy="570039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893"/>
                </a:lnSpc>
              </a:pPr>
              <a:r>
                <a:rPr lang="en-US" sz="563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Rövid távú mobilitás Budapest- Innovatív cukrász szakképzés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1489798" y="1744290"/>
            <a:ext cx="5046629" cy="3608340"/>
            <a:chOff x="0" y="0"/>
            <a:chExt cx="7620000" cy="54483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618730" cy="5448300"/>
            </a:xfrm>
            <a:custGeom>
              <a:avLst/>
              <a:gdLst/>
              <a:ahLst/>
              <a:cxnLst/>
              <a:rect r="r" b="b" t="t" l="l"/>
              <a:pathLst>
                <a:path h="5448300" w="7618730">
                  <a:moveTo>
                    <a:pt x="6323330" y="0"/>
                  </a:moveTo>
                  <a:lnTo>
                    <a:pt x="1296670" y="0"/>
                  </a:lnTo>
                  <a:cubicBezTo>
                    <a:pt x="580390" y="0"/>
                    <a:pt x="0" y="580390"/>
                    <a:pt x="0" y="1296670"/>
                  </a:cubicBezTo>
                  <a:lnTo>
                    <a:pt x="0" y="5448300"/>
                  </a:lnTo>
                  <a:lnTo>
                    <a:pt x="6322060" y="5448300"/>
                  </a:lnTo>
                  <a:cubicBezTo>
                    <a:pt x="7038340" y="5448300"/>
                    <a:pt x="7618730" y="4867910"/>
                    <a:pt x="7618730" y="4151630"/>
                  </a:cubicBezTo>
                  <a:lnTo>
                    <a:pt x="7618730" y="0"/>
                  </a:lnTo>
                  <a:lnTo>
                    <a:pt x="6323330" y="0"/>
                  </a:lnTo>
                  <a:close/>
                </a:path>
              </a:pathLst>
            </a:custGeom>
            <a:blipFill>
              <a:blip r:embed="rId8"/>
              <a:stretch>
                <a:fillRect l="0" t="-2438" r="0" b="-2438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7955903" y="5143500"/>
            <a:ext cx="3156216" cy="4114800"/>
            <a:chOff x="0" y="0"/>
            <a:chExt cx="4870704" cy="63500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870704" cy="6350000"/>
            </a:xfrm>
            <a:custGeom>
              <a:avLst/>
              <a:gdLst/>
              <a:ahLst/>
              <a:cxnLst/>
              <a:rect r="r" b="b" t="t" l="l"/>
              <a:pathLst>
                <a:path h="6350000" w="4870704">
                  <a:moveTo>
                    <a:pt x="4870704" y="36068"/>
                  </a:moveTo>
                  <a:lnTo>
                    <a:pt x="4870704" y="6350000"/>
                  </a:lnTo>
                  <a:lnTo>
                    <a:pt x="0" y="5682488"/>
                  </a:lnTo>
                  <a:lnTo>
                    <a:pt x="0" y="0"/>
                  </a:lnTo>
                  <a:lnTo>
                    <a:pt x="4870704" y="36068"/>
                  </a:lnTo>
                  <a:close/>
                </a:path>
              </a:pathLst>
            </a:custGeom>
            <a:blipFill>
              <a:blip r:embed="rId9"/>
              <a:stretch>
                <a:fillRect l="0" t="-1136" r="0" b="-1136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-5400000">
            <a:off x="12076972" y="5436208"/>
            <a:ext cx="3872282" cy="3872282"/>
            <a:chOff x="0" y="0"/>
            <a:chExt cx="6350000" cy="63500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5619750" y="0"/>
                  </a:moveTo>
                  <a:lnTo>
                    <a:pt x="730250" y="0"/>
                  </a:lnTo>
                  <a:lnTo>
                    <a:pt x="0" y="728980"/>
                  </a:lnTo>
                  <a:lnTo>
                    <a:pt x="0" y="5619750"/>
                  </a:lnTo>
                  <a:lnTo>
                    <a:pt x="730250" y="6350000"/>
                  </a:lnTo>
                  <a:lnTo>
                    <a:pt x="5619750" y="6350000"/>
                  </a:lnTo>
                  <a:lnTo>
                    <a:pt x="6350000" y="5619750"/>
                  </a:lnTo>
                  <a:lnTo>
                    <a:pt x="6350000" y="728980"/>
                  </a:lnTo>
                  <a:close/>
                </a:path>
              </a:pathLst>
            </a:custGeom>
            <a:blipFill>
              <a:blip r:embed="rId10"/>
              <a:stretch>
                <a:fillRect l="0" t="-16666" r="0" b="-16666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1273275" y="6894362"/>
            <a:ext cx="2001778" cy="2016443"/>
          </a:xfrm>
          <a:custGeom>
            <a:avLst/>
            <a:gdLst/>
            <a:ahLst/>
            <a:cxnLst/>
            <a:rect r="r" b="b" t="t" l="l"/>
            <a:pathLst>
              <a:path h="2016443" w="2001778">
                <a:moveTo>
                  <a:pt x="0" y="0"/>
                </a:moveTo>
                <a:lnTo>
                  <a:pt x="2001778" y="0"/>
                </a:lnTo>
                <a:lnTo>
                  <a:pt x="2001778" y="2016443"/>
                </a:lnTo>
                <a:lnTo>
                  <a:pt x="0" y="20164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04721" y="477997"/>
            <a:ext cx="17278558" cy="9331006"/>
          </a:xfrm>
          <a:custGeom>
            <a:avLst/>
            <a:gdLst/>
            <a:ahLst/>
            <a:cxnLst/>
            <a:rect r="r" b="b" t="t" l="l"/>
            <a:pathLst>
              <a:path h="9331006" w="17278558">
                <a:moveTo>
                  <a:pt x="0" y="0"/>
                </a:moveTo>
                <a:lnTo>
                  <a:pt x="17278558" y="0"/>
                </a:lnTo>
                <a:lnTo>
                  <a:pt x="17278558" y="9331006"/>
                </a:lnTo>
                <a:lnTo>
                  <a:pt x="0" y="9331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1758092" y="516754"/>
            <a:ext cx="1636512" cy="489151"/>
            <a:chOff x="0" y="0"/>
            <a:chExt cx="2182016" cy="65220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0" y="0"/>
                  </a:moveTo>
                  <a:lnTo>
                    <a:pt x="2181987" y="0"/>
                  </a:lnTo>
                  <a:lnTo>
                    <a:pt x="2181987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10" id="10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5">
                <a:alphaModFix amt="35000"/>
              </a:blip>
              <a:stretch>
                <a:fillRect l="-25281" t="0" r="-25283" b="-8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true" flipV="false" rot="10493661">
            <a:off x="6722548" y="6921082"/>
            <a:ext cx="3375145" cy="1033070"/>
          </a:xfrm>
          <a:custGeom>
            <a:avLst/>
            <a:gdLst/>
            <a:ahLst/>
            <a:cxnLst/>
            <a:rect r="r" b="b" t="t" l="l"/>
            <a:pathLst>
              <a:path h="1033070" w="3375145">
                <a:moveTo>
                  <a:pt x="3375145" y="0"/>
                </a:moveTo>
                <a:lnTo>
                  <a:pt x="0" y="0"/>
                </a:lnTo>
                <a:lnTo>
                  <a:pt x="0" y="1033070"/>
                </a:lnTo>
                <a:lnTo>
                  <a:pt x="3375145" y="1033070"/>
                </a:lnTo>
                <a:lnTo>
                  <a:pt x="337514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56" r="0" b="-156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6233950" y="2163379"/>
            <a:ext cx="1086184" cy="1190042"/>
          </a:xfrm>
          <a:custGeom>
            <a:avLst/>
            <a:gdLst/>
            <a:ahLst/>
            <a:cxnLst/>
            <a:rect r="r" b="b" t="t" l="l"/>
            <a:pathLst>
              <a:path h="1190042" w="1086184">
                <a:moveTo>
                  <a:pt x="1086184" y="0"/>
                </a:moveTo>
                <a:lnTo>
                  <a:pt x="0" y="0"/>
                </a:lnTo>
                <a:lnTo>
                  <a:pt x="0" y="1190042"/>
                </a:lnTo>
                <a:lnTo>
                  <a:pt x="1086184" y="1190042"/>
                </a:lnTo>
                <a:lnTo>
                  <a:pt x="108618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398" t="0" r="-398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575169" y="2505907"/>
            <a:ext cx="2836868" cy="1695029"/>
          </a:xfrm>
          <a:custGeom>
            <a:avLst/>
            <a:gdLst/>
            <a:ahLst/>
            <a:cxnLst/>
            <a:rect r="r" b="b" t="t" l="l"/>
            <a:pathLst>
              <a:path h="1695029" w="2836868">
                <a:moveTo>
                  <a:pt x="0" y="0"/>
                </a:moveTo>
                <a:lnTo>
                  <a:pt x="2836868" y="0"/>
                </a:lnTo>
                <a:lnTo>
                  <a:pt x="2836868" y="1695028"/>
                </a:lnTo>
                <a:lnTo>
                  <a:pt x="0" y="169502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88" r="0" b="-88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98575" y="6772950"/>
            <a:ext cx="2385646" cy="2385646"/>
          </a:xfrm>
          <a:custGeom>
            <a:avLst/>
            <a:gdLst/>
            <a:ahLst/>
            <a:cxnLst/>
            <a:rect r="r" b="b" t="t" l="l"/>
            <a:pathLst>
              <a:path h="2385646" w="2385646">
                <a:moveTo>
                  <a:pt x="0" y="0"/>
                </a:moveTo>
                <a:lnTo>
                  <a:pt x="2385647" y="0"/>
                </a:lnTo>
                <a:lnTo>
                  <a:pt x="2385647" y="2385647"/>
                </a:lnTo>
                <a:lnTo>
                  <a:pt x="0" y="238564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513" t="0" r="-513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3630549" y="810840"/>
            <a:ext cx="9582793" cy="1352539"/>
            <a:chOff x="0" y="0"/>
            <a:chExt cx="12777057" cy="180338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777057" cy="1803385"/>
            </a:xfrm>
            <a:custGeom>
              <a:avLst/>
              <a:gdLst/>
              <a:ahLst/>
              <a:cxnLst/>
              <a:rect r="r" b="b" t="t" l="l"/>
              <a:pathLst>
                <a:path h="1803385" w="12777057">
                  <a:moveTo>
                    <a:pt x="0" y="0"/>
                  </a:moveTo>
                  <a:lnTo>
                    <a:pt x="12777057" y="0"/>
                  </a:lnTo>
                  <a:lnTo>
                    <a:pt x="12777057" y="1803385"/>
                  </a:lnTo>
                  <a:lnTo>
                    <a:pt x="0" y="18033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12777057" cy="183196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7498"/>
                </a:lnSpc>
              </a:pPr>
              <a:r>
                <a:rPr lang="en-US" sz="599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Légy te is Berdés diák!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85547" y="3995658"/>
            <a:ext cx="8231607" cy="3441959"/>
            <a:chOff x="0" y="0"/>
            <a:chExt cx="10975476" cy="458927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975476" cy="4589279"/>
            </a:xfrm>
            <a:custGeom>
              <a:avLst/>
              <a:gdLst/>
              <a:ahLst/>
              <a:cxnLst/>
              <a:rect r="r" b="b" t="t" l="l"/>
              <a:pathLst>
                <a:path h="4589279" w="10975476">
                  <a:moveTo>
                    <a:pt x="0" y="0"/>
                  </a:moveTo>
                  <a:lnTo>
                    <a:pt x="10975476" y="0"/>
                  </a:lnTo>
                  <a:lnTo>
                    <a:pt x="10975476" y="4589279"/>
                  </a:lnTo>
                  <a:lnTo>
                    <a:pt x="0" y="45892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23825"/>
              <a:ext cx="10975476" cy="471310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153"/>
                </a:lnSpc>
              </a:pPr>
              <a:r>
                <a:rPr lang="en-US" sz="6538">
                  <a:solidFill>
                    <a:srgbClr val="FFFFFF"/>
                  </a:solidFill>
                  <a:latin typeface="Finger Paint"/>
                  <a:ea typeface="Finger Paint"/>
                  <a:cs typeface="Finger Paint"/>
                  <a:sym typeface="Finger Paint"/>
                </a:rPr>
                <a:t>Várunk sok szeretettel a jövő tanévben!</a:t>
              </a: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8478733" y="2163379"/>
            <a:ext cx="2496361" cy="2400623"/>
          </a:xfrm>
          <a:custGeom>
            <a:avLst/>
            <a:gdLst/>
            <a:ahLst/>
            <a:cxnLst/>
            <a:rect r="r" b="b" t="t" l="l"/>
            <a:pathLst>
              <a:path h="2400623" w="2496361">
                <a:moveTo>
                  <a:pt x="0" y="0"/>
                </a:moveTo>
                <a:lnTo>
                  <a:pt x="2496361" y="0"/>
                </a:lnTo>
                <a:lnTo>
                  <a:pt x="2496361" y="2400623"/>
                </a:lnTo>
                <a:lnTo>
                  <a:pt x="0" y="240062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665300" y="4052894"/>
            <a:ext cx="2347685" cy="2181213"/>
          </a:xfrm>
          <a:custGeom>
            <a:avLst/>
            <a:gdLst/>
            <a:ahLst/>
            <a:cxnLst/>
            <a:rect r="r" b="b" t="t" l="l"/>
            <a:pathLst>
              <a:path h="2181213" w="2347685">
                <a:moveTo>
                  <a:pt x="0" y="0"/>
                </a:moveTo>
                <a:lnTo>
                  <a:pt x="2347685" y="0"/>
                </a:lnTo>
                <a:lnTo>
                  <a:pt x="2347685" y="2181212"/>
                </a:lnTo>
                <a:lnTo>
                  <a:pt x="0" y="21812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065643" y="6495892"/>
            <a:ext cx="2697115" cy="2762408"/>
          </a:xfrm>
          <a:custGeom>
            <a:avLst/>
            <a:gdLst/>
            <a:ahLst/>
            <a:cxnLst/>
            <a:rect r="r" b="b" t="t" l="l"/>
            <a:pathLst>
              <a:path h="2762408" w="2697115">
                <a:moveTo>
                  <a:pt x="0" y="0"/>
                </a:moveTo>
                <a:lnTo>
                  <a:pt x="2697115" y="0"/>
                </a:lnTo>
                <a:lnTo>
                  <a:pt x="2697115" y="2762408"/>
                </a:lnTo>
                <a:lnTo>
                  <a:pt x="0" y="276240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1921562" y="4351810"/>
            <a:ext cx="2144082" cy="2144082"/>
          </a:xfrm>
          <a:custGeom>
            <a:avLst/>
            <a:gdLst/>
            <a:ahLst/>
            <a:cxnLst/>
            <a:rect r="r" b="b" t="t" l="l"/>
            <a:pathLst>
              <a:path h="2144082" w="2144082">
                <a:moveTo>
                  <a:pt x="0" y="0"/>
                </a:moveTo>
                <a:lnTo>
                  <a:pt x="2144081" y="0"/>
                </a:lnTo>
                <a:lnTo>
                  <a:pt x="2144081" y="2144082"/>
                </a:lnTo>
                <a:lnTo>
                  <a:pt x="0" y="21440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6666" r="0" b="-16666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04721" y="477997"/>
            <a:ext cx="17278558" cy="9331006"/>
          </a:xfrm>
          <a:custGeom>
            <a:avLst/>
            <a:gdLst/>
            <a:ahLst/>
            <a:cxnLst/>
            <a:rect r="r" b="b" t="t" l="l"/>
            <a:pathLst>
              <a:path h="9331006" w="17278558">
                <a:moveTo>
                  <a:pt x="0" y="0"/>
                </a:moveTo>
                <a:lnTo>
                  <a:pt x="17278558" y="0"/>
                </a:lnTo>
                <a:lnTo>
                  <a:pt x="17278558" y="9331006"/>
                </a:lnTo>
                <a:lnTo>
                  <a:pt x="0" y="9331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00725" y="1255139"/>
            <a:ext cx="1431500" cy="489151"/>
            <a:chOff x="0" y="0"/>
            <a:chExt cx="1908667" cy="65220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08683" cy="652145"/>
            </a:xfrm>
            <a:custGeom>
              <a:avLst/>
              <a:gdLst/>
              <a:ahLst/>
              <a:cxnLst/>
              <a:rect r="r" b="b" t="t" l="l"/>
              <a:pathLst>
                <a:path h="652145" w="1908683">
                  <a:moveTo>
                    <a:pt x="0" y="0"/>
                  </a:moveTo>
                  <a:lnTo>
                    <a:pt x="1908683" y="0"/>
                  </a:lnTo>
                  <a:lnTo>
                    <a:pt x="1908683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75000"/>
              </a:blip>
              <a:stretch>
                <a:fillRect l="-36062" t="0" r="-36061" b="-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1758092" y="516754"/>
            <a:ext cx="1636512" cy="489151"/>
            <a:chOff x="0" y="0"/>
            <a:chExt cx="2182016" cy="65220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0" y="0"/>
                  </a:moveTo>
                  <a:lnTo>
                    <a:pt x="2181987" y="0"/>
                  </a:lnTo>
                  <a:lnTo>
                    <a:pt x="2181987" y="652145"/>
                  </a:lnTo>
                  <a:lnTo>
                    <a:pt x="0" y="652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35000"/>
              </a:blip>
              <a:stretch>
                <a:fillRect l="-25281" t="0" r="-25283" b="-8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-5400000">
            <a:off x="455019" y="516754"/>
            <a:ext cx="1636512" cy="489151"/>
            <a:chOff x="0" y="0"/>
            <a:chExt cx="2182016" cy="652201"/>
          </a:xfrm>
        </p:grpSpPr>
        <p:sp>
          <p:nvSpPr>
            <p:cNvPr name="Freeform 10" id="10"/>
            <p:cNvSpPr/>
            <p:nvPr/>
          </p:nvSpPr>
          <p:spPr>
            <a:xfrm flipH="true" flipV="false" rot="0">
              <a:off x="0" y="0"/>
              <a:ext cx="2181987" cy="652145"/>
            </a:xfrm>
            <a:custGeom>
              <a:avLst/>
              <a:gdLst/>
              <a:ahLst/>
              <a:cxnLst/>
              <a:rect r="r" b="b" t="t" l="l"/>
              <a:pathLst>
                <a:path h="652145" w="2181987">
                  <a:moveTo>
                    <a:pt x="2181987" y="0"/>
                  </a:moveTo>
                  <a:lnTo>
                    <a:pt x="0" y="0"/>
                  </a:lnTo>
                  <a:lnTo>
                    <a:pt x="0" y="652145"/>
                  </a:lnTo>
                  <a:lnTo>
                    <a:pt x="2181987" y="652145"/>
                  </a:lnTo>
                  <a:lnTo>
                    <a:pt x="2181987" y="0"/>
                  </a:lnTo>
                  <a:close/>
                </a:path>
              </a:pathLst>
            </a:custGeom>
            <a:blipFill>
              <a:blip r:embed="rId5">
                <a:alphaModFix amt="35000"/>
              </a:blip>
              <a:stretch>
                <a:fillRect l="-25281" t="0" r="-25283" b="-8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132486" y="6670594"/>
            <a:ext cx="1697827" cy="1014452"/>
          </a:xfrm>
          <a:custGeom>
            <a:avLst/>
            <a:gdLst/>
            <a:ahLst/>
            <a:cxnLst/>
            <a:rect r="r" b="b" t="t" l="l"/>
            <a:pathLst>
              <a:path h="1014452" w="1697827">
                <a:moveTo>
                  <a:pt x="0" y="0"/>
                </a:moveTo>
                <a:lnTo>
                  <a:pt x="1697827" y="0"/>
                </a:lnTo>
                <a:lnTo>
                  <a:pt x="1697827" y="1014452"/>
                </a:lnTo>
                <a:lnTo>
                  <a:pt x="0" y="10144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88" r="0" b="-8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32486" y="3357335"/>
            <a:ext cx="1443862" cy="1443862"/>
          </a:xfrm>
          <a:custGeom>
            <a:avLst/>
            <a:gdLst/>
            <a:ahLst/>
            <a:cxnLst/>
            <a:rect r="r" b="b" t="t" l="l"/>
            <a:pathLst>
              <a:path h="1443862" w="1443862">
                <a:moveTo>
                  <a:pt x="0" y="0"/>
                </a:moveTo>
                <a:lnTo>
                  <a:pt x="1443862" y="0"/>
                </a:lnTo>
                <a:lnTo>
                  <a:pt x="1443862" y="1443862"/>
                </a:lnTo>
                <a:lnTo>
                  <a:pt x="0" y="14438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513" t="0" r="-513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139940" y="6551270"/>
            <a:ext cx="1303073" cy="1253099"/>
          </a:xfrm>
          <a:custGeom>
            <a:avLst/>
            <a:gdLst/>
            <a:ahLst/>
            <a:cxnLst/>
            <a:rect r="r" b="b" t="t" l="l"/>
            <a:pathLst>
              <a:path h="1253099" w="1303073">
                <a:moveTo>
                  <a:pt x="0" y="0"/>
                </a:moveTo>
                <a:lnTo>
                  <a:pt x="1303073" y="0"/>
                </a:lnTo>
                <a:lnTo>
                  <a:pt x="1303073" y="1253099"/>
                </a:lnTo>
                <a:lnTo>
                  <a:pt x="0" y="12530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514335" y="8035453"/>
            <a:ext cx="1323461" cy="1229615"/>
          </a:xfrm>
          <a:custGeom>
            <a:avLst/>
            <a:gdLst/>
            <a:ahLst/>
            <a:cxnLst/>
            <a:rect r="r" b="b" t="t" l="l"/>
            <a:pathLst>
              <a:path h="1229615" w="1323461">
                <a:moveTo>
                  <a:pt x="0" y="0"/>
                </a:moveTo>
                <a:lnTo>
                  <a:pt x="1323460" y="0"/>
                </a:lnTo>
                <a:lnTo>
                  <a:pt x="1323460" y="1229616"/>
                </a:lnTo>
                <a:lnTo>
                  <a:pt x="0" y="12296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837795" y="4516951"/>
            <a:ext cx="1223480" cy="1253099"/>
          </a:xfrm>
          <a:custGeom>
            <a:avLst/>
            <a:gdLst/>
            <a:ahLst/>
            <a:cxnLst/>
            <a:rect r="r" b="b" t="t" l="l"/>
            <a:pathLst>
              <a:path h="1253099" w="1223480">
                <a:moveTo>
                  <a:pt x="0" y="0"/>
                </a:moveTo>
                <a:lnTo>
                  <a:pt x="1223481" y="0"/>
                </a:lnTo>
                <a:lnTo>
                  <a:pt x="1223481" y="1253098"/>
                </a:lnTo>
                <a:lnTo>
                  <a:pt x="0" y="125309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2820923" y="3690050"/>
            <a:ext cx="8163527" cy="1133775"/>
            <a:chOff x="0" y="0"/>
            <a:chExt cx="10884703" cy="151170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884703" cy="1511700"/>
            </a:xfrm>
            <a:custGeom>
              <a:avLst/>
              <a:gdLst/>
              <a:ahLst/>
              <a:cxnLst/>
              <a:rect r="r" b="b" t="t" l="l"/>
              <a:pathLst>
                <a:path h="1511700" w="10884703">
                  <a:moveTo>
                    <a:pt x="0" y="0"/>
                  </a:moveTo>
                  <a:lnTo>
                    <a:pt x="10884703" y="0"/>
                  </a:lnTo>
                  <a:lnTo>
                    <a:pt x="10884703" y="1511700"/>
                  </a:lnTo>
                  <a:lnTo>
                    <a:pt x="0" y="1511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10884703" cy="152122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99"/>
                </a:lnSpc>
              </a:pPr>
              <a:r>
                <a:rPr lang="en-US" sz="3598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Beszerzés és szerződéstechnikus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00725" y="2509052"/>
            <a:ext cx="6626716" cy="1104797"/>
            <a:chOff x="0" y="0"/>
            <a:chExt cx="8835621" cy="147306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835621" cy="1473063"/>
            </a:xfrm>
            <a:custGeom>
              <a:avLst/>
              <a:gdLst/>
              <a:ahLst/>
              <a:cxnLst/>
              <a:rect r="r" b="b" t="t" l="l"/>
              <a:pathLst>
                <a:path h="1473063" w="8835621">
                  <a:moveTo>
                    <a:pt x="0" y="0"/>
                  </a:moveTo>
                  <a:lnTo>
                    <a:pt x="8835621" y="0"/>
                  </a:lnTo>
                  <a:lnTo>
                    <a:pt x="8835621" y="1473063"/>
                  </a:lnTo>
                  <a:lnTo>
                    <a:pt x="0" y="147306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8835621" cy="14921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48"/>
                </a:lnSpc>
              </a:pPr>
              <a:r>
                <a:rPr lang="en-US" sz="2599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LÍCEUMI OSZTÁLYOK:  9-12 osztály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8837795" y="4682332"/>
            <a:ext cx="8163527" cy="1133775"/>
            <a:chOff x="0" y="0"/>
            <a:chExt cx="10884703" cy="151170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884703" cy="1511700"/>
            </a:xfrm>
            <a:custGeom>
              <a:avLst/>
              <a:gdLst/>
              <a:ahLst/>
              <a:cxnLst/>
              <a:rect r="r" b="b" t="t" l="l"/>
              <a:pathLst>
                <a:path h="1511700" w="10884703">
                  <a:moveTo>
                    <a:pt x="0" y="0"/>
                  </a:moveTo>
                  <a:lnTo>
                    <a:pt x="10884703" y="0"/>
                  </a:lnTo>
                  <a:lnTo>
                    <a:pt x="10884703" y="1511700"/>
                  </a:lnTo>
                  <a:lnTo>
                    <a:pt x="0" y="1511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10884703" cy="152122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99"/>
                </a:lnSpc>
              </a:pPr>
              <a:r>
                <a:rPr lang="en-US" sz="3598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Turisztikai technikus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517851" y="5682457"/>
            <a:ext cx="5525553" cy="1133775"/>
            <a:chOff x="0" y="0"/>
            <a:chExt cx="7367404" cy="151170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367404" cy="1511700"/>
            </a:xfrm>
            <a:custGeom>
              <a:avLst/>
              <a:gdLst/>
              <a:ahLst/>
              <a:cxnLst/>
              <a:rect r="r" b="b" t="t" l="l"/>
              <a:pathLst>
                <a:path h="1511700" w="7367404">
                  <a:moveTo>
                    <a:pt x="0" y="0"/>
                  </a:moveTo>
                  <a:lnTo>
                    <a:pt x="7367404" y="0"/>
                  </a:lnTo>
                  <a:lnTo>
                    <a:pt x="7367404" y="1511700"/>
                  </a:lnTo>
                  <a:lnTo>
                    <a:pt x="0" y="1511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7367404" cy="153075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248"/>
                </a:lnSpc>
              </a:pPr>
              <a:r>
                <a:rPr lang="en-US" sz="2599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SZAKOSZTÁLYOK: 9-11 osztály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3384515" y="6816233"/>
            <a:ext cx="6977046" cy="1133775"/>
            <a:chOff x="0" y="0"/>
            <a:chExt cx="9302728" cy="1511701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9302728" cy="1511700"/>
            </a:xfrm>
            <a:custGeom>
              <a:avLst/>
              <a:gdLst/>
              <a:ahLst/>
              <a:cxnLst/>
              <a:rect r="r" b="b" t="t" l="l"/>
              <a:pathLst>
                <a:path h="1511700" w="9302728">
                  <a:moveTo>
                    <a:pt x="0" y="0"/>
                  </a:moveTo>
                  <a:lnTo>
                    <a:pt x="9302728" y="0"/>
                  </a:lnTo>
                  <a:lnTo>
                    <a:pt x="9302728" y="1511700"/>
                  </a:lnTo>
                  <a:lnTo>
                    <a:pt x="0" y="15117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9525"/>
              <a:ext cx="9302728" cy="152122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99"/>
                </a:lnSpc>
              </a:pPr>
              <a:r>
                <a:rPr lang="en-US" sz="3598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PINCÉR/SZAKÁCS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718896" y="7962017"/>
            <a:ext cx="8163527" cy="1303051"/>
            <a:chOff x="0" y="0"/>
            <a:chExt cx="10884703" cy="173740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0884703" cy="1737402"/>
            </a:xfrm>
            <a:custGeom>
              <a:avLst/>
              <a:gdLst/>
              <a:ahLst/>
              <a:cxnLst/>
              <a:rect r="r" b="b" t="t" l="l"/>
              <a:pathLst>
                <a:path h="1737402" w="10884703">
                  <a:moveTo>
                    <a:pt x="0" y="0"/>
                  </a:moveTo>
                  <a:lnTo>
                    <a:pt x="10884703" y="0"/>
                  </a:lnTo>
                  <a:lnTo>
                    <a:pt x="10884703" y="1737402"/>
                  </a:lnTo>
                  <a:lnTo>
                    <a:pt x="0" y="173740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10884703" cy="174692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98"/>
                </a:lnSpc>
              </a:pPr>
              <a:r>
                <a:rPr lang="en-US" sz="3598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FÉRFI/NŐI FODRÁSZ</a:t>
              </a:r>
            </a:p>
            <a:p>
              <a:pPr algn="ctr">
                <a:lnSpc>
                  <a:spcPts val="4499"/>
                </a:lnSpc>
              </a:pPr>
              <a:r>
                <a:rPr lang="en-US" sz="3598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MANIKŰRÖS, PEDIKŰRÖS</a:t>
              </a: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1955135" y="751805"/>
            <a:ext cx="14377729" cy="1334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73"/>
              </a:lnSpc>
              <a:spcBef>
                <a:spcPct val="0"/>
              </a:spcBef>
            </a:pPr>
            <a:r>
              <a:rPr lang="en-US" sz="4299">
                <a:solidFill>
                  <a:srgbClr val="FFFFFF"/>
                </a:solidFill>
                <a:latin typeface="Finger Paint"/>
                <a:ea typeface="Finger Paint"/>
                <a:cs typeface="Finger Paint"/>
                <a:sym typeface="Finger Paint"/>
              </a:rPr>
              <a:t>Válaszd ki a szakmád – mi megadjuk hozzá az élményt és a tudást!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9107156" y="8001803"/>
            <a:ext cx="1223480" cy="1223480"/>
          </a:xfrm>
          <a:custGeom>
            <a:avLst/>
            <a:gdLst/>
            <a:ahLst/>
            <a:cxnLst/>
            <a:rect r="r" b="b" t="t" l="l"/>
            <a:pathLst>
              <a:path h="1223480" w="1223480">
                <a:moveTo>
                  <a:pt x="0" y="0"/>
                </a:moveTo>
                <a:lnTo>
                  <a:pt x="1223480" y="0"/>
                </a:lnTo>
                <a:lnTo>
                  <a:pt x="1223480" y="1223480"/>
                </a:lnTo>
                <a:lnTo>
                  <a:pt x="0" y="122348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DAGj-FKeFwU</dc:identifier>
  <dcterms:modified xsi:type="dcterms:W3CDTF">2011-08-01T06:04:30Z</dcterms:modified>
  <cp:revision>1</cp:revision>
  <dc:title>„Berde Áron” Közgazdasági Líceum Liceul Economic „Berde Áron” (2).pptx</dc:title>
</cp:coreProperties>
</file>